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31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2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8" r:id="rId55"/>
    <p:sldId id="312" r:id="rId56"/>
    <p:sldId id="313" r:id="rId57"/>
    <p:sldId id="314" r:id="rId58"/>
    <p:sldId id="315" r:id="rId59"/>
    <p:sldId id="316" r:id="rId60"/>
    <p:sldId id="319" r:id="rId61"/>
    <p:sldId id="342" r:id="rId62"/>
    <p:sldId id="321" r:id="rId63"/>
    <p:sldId id="325" r:id="rId64"/>
    <p:sldId id="329" r:id="rId65"/>
    <p:sldId id="326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27" r:id="rId80"/>
    <p:sldId id="317" r:id="rId81"/>
    <p:sldId id="344" r:id="rId82"/>
    <p:sldId id="369" r:id="rId83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6600"/>
    <a:srgbClr val="080808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0E1846-465C-4F1D-A4B4-9C343B42BBF7}" v="228" dt="2023-01-17T22:38:29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824" autoAdjust="0"/>
    <p:restoredTop sz="81633" autoAdjust="0"/>
  </p:normalViewPr>
  <p:slideViewPr>
    <p:cSldViewPr>
      <p:cViewPr varScale="1">
        <p:scale>
          <a:sx n="72" d="100"/>
          <a:sy n="72" d="100"/>
        </p:scale>
        <p:origin x="18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244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le Casillo" userId="84dfa53a76a09e79" providerId="LiveId" clId="{E0DF40B5-39FC-4F95-869E-40B54440A677}"/>
    <pc:docChg chg="modSld">
      <pc:chgData name="Danielle Casillo" userId="84dfa53a76a09e79" providerId="LiveId" clId="{E0DF40B5-39FC-4F95-869E-40B54440A677}" dt="2023-01-10T20:10:18.141" v="20" actId="20577"/>
      <pc:docMkLst>
        <pc:docMk/>
      </pc:docMkLst>
      <pc:sldChg chg="modSp mod">
        <pc:chgData name="Danielle Casillo" userId="84dfa53a76a09e79" providerId="LiveId" clId="{E0DF40B5-39FC-4F95-869E-40B54440A677}" dt="2023-01-10T20:10:18.141" v="20" actId="20577"/>
        <pc:sldMkLst>
          <pc:docMk/>
          <pc:sldMk cId="1194838913" sldId="317"/>
        </pc:sldMkLst>
        <pc:spChg chg="mod">
          <ac:chgData name="Danielle Casillo" userId="84dfa53a76a09e79" providerId="LiveId" clId="{E0DF40B5-39FC-4F95-869E-40B54440A677}" dt="2023-01-10T20:10:18.141" v="20" actId="20577"/>
          <ac:spMkLst>
            <pc:docMk/>
            <pc:sldMk cId="1194838913" sldId="317"/>
            <ac:spMk id="5" creationId="{F62660A7-ABBF-D4F4-DB56-B35623FEFF8A}"/>
          </ac:spMkLst>
        </pc:spChg>
      </pc:sldChg>
    </pc:docChg>
  </pc:docChgLst>
  <pc:docChgLst>
    <pc:chgData name="Danielle Casillo" userId="84dfa53a76a09e79" providerId="LiveId" clId="{A15C2C0B-88EE-4C26-BAF1-272AFE799CD4}"/>
    <pc:docChg chg="undo custSel addSld delSld modSld">
      <pc:chgData name="Danielle Casillo" userId="84dfa53a76a09e79" providerId="LiveId" clId="{A15C2C0B-88EE-4C26-BAF1-272AFE799CD4}" dt="2022-12-11T19:24:43.791" v="8771" actId="47"/>
      <pc:docMkLst>
        <pc:docMk/>
      </pc:docMkLst>
      <pc:sldChg chg="modSp mod">
        <pc:chgData name="Danielle Casillo" userId="84dfa53a76a09e79" providerId="LiveId" clId="{A15C2C0B-88EE-4C26-BAF1-272AFE799CD4}" dt="2022-12-06T16:06:00.552" v="25" actId="20577"/>
        <pc:sldMkLst>
          <pc:docMk/>
          <pc:sldMk cId="0" sldId="256"/>
        </pc:sldMkLst>
        <pc:spChg chg="mod">
          <ac:chgData name="Danielle Casillo" userId="84dfa53a76a09e79" providerId="LiveId" clId="{A15C2C0B-88EE-4C26-BAF1-272AFE799CD4}" dt="2022-12-06T16:06:00.552" v="25" actId="20577"/>
          <ac:spMkLst>
            <pc:docMk/>
            <pc:sldMk cId="0" sldId="256"/>
            <ac:spMk id="3" creationId="{6CA5D37F-FB57-73AB-CADB-0A0DA6C28E01}"/>
          </ac:spMkLst>
        </pc:spChg>
      </pc:sldChg>
      <pc:sldChg chg="del">
        <pc:chgData name="Danielle Casillo" userId="84dfa53a76a09e79" providerId="LiveId" clId="{A15C2C0B-88EE-4C26-BAF1-272AFE799CD4}" dt="2022-12-11T19:24:43.791" v="8771" actId="47"/>
        <pc:sldMkLst>
          <pc:docMk/>
          <pc:sldMk cId="0" sldId="258"/>
        </pc:sldMkLst>
      </pc:sldChg>
      <pc:sldChg chg="addSp delSp modSp mod">
        <pc:chgData name="Danielle Casillo" userId="84dfa53a76a09e79" providerId="LiveId" clId="{A15C2C0B-88EE-4C26-BAF1-272AFE799CD4}" dt="2022-12-06T16:08:19.557" v="96" actId="20577"/>
        <pc:sldMkLst>
          <pc:docMk/>
          <pc:sldMk cId="1210306714" sldId="261"/>
        </pc:sldMkLst>
        <pc:spChg chg="mod">
          <ac:chgData name="Danielle Casillo" userId="84dfa53a76a09e79" providerId="LiveId" clId="{A15C2C0B-88EE-4C26-BAF1-272AFE799CD4}" dt="2022-12-06T16:08:19.557" v="96" actId="20577"/>
          <ac:spMkLst>
            <pc:docMk/>
            <pc:sldMk cId="1210306714" sldId="261"/>
            <ac:spMk id="3" creationId="{CC2ADBD6-5CBD-B9FB-43A0-01A456ACEADA}"/>
          </ac:spMkLst>
        </pc:spChg>
        <pc:spChg chg="add del">
          <ac:chgData name="Danielle Casillo" userId="84dfa53a76a09e79" providerId="LiveId" clId="{A15C2C0B-88EE-4C26-BAF1-272AFE799CD4}" dt="2022-12-06T16:07:27.002" v="51" actId="22"/>
          <ac:spMkLst>
            <pc:docMk/>
            <pc:sldMk cId="1210306714" sldId="261"/>
            <ac:spMk id="5" creationId="{783DC667-5EB4-945E-160E-221120DDFFA9}"/>
          </ac:spMkLst>
        </pc:spChg>
      </pc:sldChg>
      <pc:sldChg chg="modSp add mod">
        <pc:chgData name="Danielle Casillo" userId="84dfa53a76a09e79" providerId="LiveId" clId="{A15C2C0B-88EE-4C26-BAF1-272AFE799CD4}" dt="2022-12-06T16:09:37.629" v="141" actId="207"/>
        <pc:sldMkLst>
          <pc:docMk/>
          <pc:sldMk cId="2844674486" sldId="262"/>
        </pc:sldMkLst>
        <pc:spChg chg="mod">
          <ac:chgData name="Danielle Casillo" userId="84dfa53a76a09e79" providerId="LiveId" clId="{A15C2C0B-88EE-4C26-BAF1-272AFE799CD4}" dt="2022-12-06T16:09:37.629" v="141" actId="207"/>
          <ac:spMkLst>
            <pc:docMk/>
            <pc:sldMk cId="2844674486" sldId="262"/>
            <ac:spMk id="3" creationId="{CC2ADBD6-5CBD-B9FB-43A0-01A456ACEADA}"/>
          </ac:spMkLst>
        </pc:spChg>
      </pc:sldChg>
      <pc:sldChg chg="modSp add mod">
        <pc:chgData name="Danielle Casillo" userId="84dfa53a76a09e79" providerId="LiveId" clId="{A15C2C0B-88EE-4C26-BAF1-272AFE799CD4}" dt="2022-12-06T16:14:54.730" v="177" actId="207"/>
        <pc:sldMkLst>
          <pc:docMk/>
          <pc:sldMk cId="3748432466" sldId="263"/>
        </pc:sldMkLst>
        <pc:spChg chg="mod">
          <ac:chgData name="Danielle Casillo" userId="84dfa53a76a09e79" providerId="LiveId" clId="{A15C2C0B-88EE-4C26-BAF1-272AFE799CD4}" dt="2022-12-06T16:14:54.730" v="177" actId="207"/>
          <ac:spMkLst>
            <pc:docMk/>
            <pc:sldMk cId="3748432466" sldId="263"/>
            <ac:spMk id="3" creationId="{CC2ADBD6-5CBD-B9FB-43A0-01A456ACEADA}"/>
          </ac:spMkLst>
        </pc:spChg>
      </pc:sldChg>
      <pc:sldChg chg="modSp add mod">
        <pc:chgData name="Danielle Casillo" userId="84dfa53a76a09e79" providerId="LiveId" clId="{A15C2C0B-88EE-4C26-BAF1-272AFE799CD4}" dt="2022-12-06T20:46:55.519" v="1073" actId="2711"/>
        <pc:sldMkLst>
          <pc:docMk/>
          <pc:sldMk cId="1658673624" sldId="264"/>
        </pc:sldMkLst>
        <pc:spChg chg="mod">
          <ac:chgData name="Danielle Casillo" userId="84dfa53a76a09e79" providerId="LiveId" clId="{A15C2C0B-88EE-4C26-BAF1-272AFE799CD4}" dt="2022-12-06T16:19:12.631" v="198" actId="20577"/>
          <ac:spMkLst>
            <pc:docMk/>
            <pc:sldMk cId="1658673624" sldId="264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6T20:46:55.519" v="1073" actId="2711"/>
          <ac:spMkLst>
            <pc:docMk/>
            <pc:sldMk cId="1658673624" sldId="264"/>
            <ac:spMk id="3" creationId="{CC2ADBD6-5CBD-B9FB-43A0-01A456ACEADA}"/>
          </ac:spMkLst>
        </pc:spChg>
      </pc:sldChg>
      <pc:sldChg chg="addSp modSp add mod modAnim">
        <pc:chgData name="Danielle Casillo" userId="84dfa53a76a09e79" providerId="LiveId" clId="{A15C2C0B-88EE-4C26-BAF1-272AFE799CD4}" dt="2022-12-06T20:47:10.183" v="1074" actId="2711"/>
        <pc:sldMkLst>
          <pc:docMk/>
          <pc:sldMk cId="2676949003" sldId="265"/>
        </pc:sldMkLst>
        <pc:spChg chg="mod">
          <ac:chgData name="Danielle Casillo" userId="84dfa53a76a09e79" providerId="LiveId" clId="{A15C2C0B-88EE-4C26-BAF1-272AFE799CD4}" dt="2022-12-06T20:47:10.183" v="1074" actId="2711"/>
          <ac:spMkLst>
            <pc:docMk/>
            <pc:sldMk cId="2676949003" sldId="265"/>
            <ac:spMk id="3" creationId="{CC2ADBD6-5CBD-B9FB-43A0-01A456ACEADA}"/>
          </ac:spMkLst>
        </pc:spChg>
        <pc:picChg chg="add mod">
          <ac:chgData name="Danielle Casillo" userId="84dfa53a76a09e79" providerId="LiveId" clId="{A15C2C0B-88EE-4C26-BAF1-272AFE799CD4}" dt="2022-12-06T16:24:55.865" v="479" actId="1076"/>
          <ac:picMkLst>
            <pc:docMk/>
            <pc:sldMk cId="2676949003" sldId="265"/>
            <ac:picMk id="4" creationId="{709F31FC-7E04-1974-748F-9CFD087D0E65}"/>
          </ac:picMkLst>
        </pc:picChg>
      </pc:sldChg>
      <pc:sldChg chg="addSp delSp modSp add mod modAnim">
        <pc:chgData name="Danielle Casillo" userId="84dfa53a76a09e79" providerId="LiveId" clId="{A15C2C0B-88EE-4C26-BAF1-272AFE799CD4}" dt="2022-12-06T20:47:21.580" v="1075" actId="2711"/>
        <pc:sldMkLst>
          <pc:docMk/>
          <pc:sldMk cId="1741115287" sldId="266"/>
        </pc:sldMkLst>
        <pc:spChg chg="mod">
          <ac:chgData name="Danielle Casillo" userId="84dfa53a76a09e79" providerId="LiveId" clId="{A15C2C0B-88EE-4C26-BAF1-272AFE799CD4}" dt="2022-12-06T20:47:21.580" v="1075" actId="2711"/>
          <ac:spMkLst>
            <pc:docMk/>
            <pc:sldMk cId="1741115287" sldId="266"/>
            <ac:spMk id="3" creationId="{CC2ADBD6-5CBD-B9FB-43A0-01A456ACEADA}"/>
          </ac:spMkLst>
        </pc:spChg>
        <pc:picChg chg="del mod">
          <ac:chgData name="Danielle Casillo" userId="84dfa53a76a09e79" providerId="LiveId" clId="{A15C2C0B-88EE-4C26-BAF1-272AFE799CD4}" dt="2022-12-06T16:29:47.335" v="660" actId="478"/>
          <ac:picMkLst>
            <pc:docMk/>
            <pc:sldMk cId="1741115287" sldId="266"/>
            <ac:picMk id="4" creationId="{709F31FC-7E04-1974-748F-9CFD087D0E65}"/>
          </ac:picMkLst>
        </pc:picChg>
        <pc:picChg chg="add mod">
          <ac:chgData name="Danielle Casillo" userId="84dfa53a76a09e79" providerId="LiveId" clId="{A15C2C0B-88EE-4C26-BAF1-272AFE799CD4}" dt="2022-12-06T16:33:54.772" v="757" actId="1076"/>
          <ac:picMkLst>
            <pc:docMk/>
            <pc:sldMk cId="1741115287" sldId="266"/>
            <ac:picMk id="1026" creationId="{D7F39EB5-FFA7-4564-378A-491BAE7D2F42}"/>
          </ac:picMkLst>
        </pc:picChg>
      </pc:sldChg>
      <pc:sldChg chg="addSp delSp modSp add mod modAnim">
        <pc:chgData name="Danielle Casillo" userId="84dfa53a76a09e79" providerId="LiveId" clId="{A15C2C0B-88EE-4C26-BAF1-272AFE799CD4}" dt="2022-12-06T20:47:32.685" v="1076" actId="2711"/>
        <pc:sldMkLst>
          <pc:docMk/>
          <pc:sldMk cId="3861150331" sldId="267"/>
        </pc:sldMkLst>
        <pc:spChg chg="mod">
          <ac:chgData name="Danielle Casillo" userId="84dfa53a76a09e79" providerId="LiveId" clId="{A15C2C0B-88EE-4C26-BAF1-272AFE799CD4}" dt="2022-12-06T16:34:37.988" v="770" actId="20577"/>
          <ac:spMkLst>
            <pc:docMk/>
            <pc:sldMk cId="3861150331" sldId="267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6T20:47:32.685" v="1076" actId="2711"/>
          <ac:spMkLst>
            <pc:docMk/>
            <pc:sldMk cId="3861150331" sldId="267"/>
            <ac:spMk id="3" creationId="{CC2ADBD6-5CBD-B9FB-43A0-01A456ACEADA}"/>
          </ac:spMkLst>
        </pc:spChg>
        <pc:picChg chg="add mod">
          <ac:chgData name="Danielle Casillo" userId="84dfa53a76a09e79" providerId="LiveId" clId="{A15C2C0B-88EE-4C26-BAF1-272AFE799CD4}" dt="2022-12-06T16:45:30.671" v="1072" actId="1076"/>
          <ac:picMkLst>
            <pc:docMk/>
            <pc:sldMk cId="3861150331" sldId="267"/>
            <ac:picMk id="4" creationId="{A2C62979-F833-6947-13A2-89B9B7079EAD}"/>
          </ac:picMkLst>
        </pc:picChg>
        <pc:picChg chg="add del">
          <ac:chgData name="Danielle Casillo" userId="84dfa53a76a09e79" providerId="LiveId" clId="{A15C2C0B-88EE-4C26-BAF1-272AFE799CD4}" dt="2022-12-06T16:35:01.201" v="775" actId="478"/>
          <ac:picMkLst>
            <pc:docMk/>
            <pc:sldMk cId="3861150331" sldId="267"/>
            <ac:picMk id="1026" creationId="{D7F39EB5-FFA7-4564-378A-491BAE7D2F42}"/>
          </ac:picMkLst>
        </pc:picChg>
      </pc:sldChg>
      <pc:sldChg chg="addSp delSp modSp new mod">
        <pc:chgData name="Danielle Casillo" userId="84dfa53a76a09e79" providerId="LiveId" clId="{A15C2C0B-88EE-4C26-BAF1-272AFE799CD4}" dt="2022-12-07T14:03:07.952" v="3134" actId="113"/>
        <pc:sldMkLst>
          <pc:docMk/>
          <pc:sldMk cId="3683411631" sldId="268"/>
        </pc:sldMkLst>
        <pc:spChg chg="mod">
          <ac:chgData name="Danielle Casillo" userId="84dfa53a76a09e79" providerId="LiveId" clId="{A15C2C0B-88EE-4C26-BAF1-272AFE799CD4}" dt="2022-12-07T14:02:46.101" v="3130" actId="1076"/>
          <ac:spMkLst>
            <pc:docMk/>
            <pc:sldMk cId="3683411631" sldId="268"/>
            <ac:spMk id="2" creationId="{74CA9852-068B-3D89-8E91-0D92B76A8C0C}"/>
          </ac:spMkLst>
        </pc:spChg>
        <pc:spChg chg="del">
          <ac:chgData name="Danielle Casillo" userId="84dfa53a76a09e79" providerId="LiveId" clId="{A15C2C0B-88EE-4C26-BAF1-272AFE799CD4}" dt="2022-12-06T20:48:49.961" v="1102" actId="478"/>
          <ac:spMkLst>
            <pc:docMk/>
            <pc:sldMk cId="3683411631" sldId="268"/>
            <ac:spMk id="3" creationId="{582C0439-9810-413A-877B-AEA08163E8A5}"/>
          </ac:spMkLst>
        </pc:spChg>
        <pc:spChg chg="add mod">
          <ac:chgData name="Danielle Casillo" userId="84dfa53a76a09e79" providerId="LiveId" clId="{A15C2C0B-88EE-4C26-BAF1-272AFE799CD4}" dt="2022-12-07T14:03:07.952" v="3134" actId="113"/>
          <ac:spMkLst>
            <pc:docMk/>
            <pc:sldMk cId="3683411631" sldId="268"/>
            <ac:spMk id="4" creationId="{D0ACE48C-30AC-3B83-F805-3FAA70C0D921}"/>
          </ac:spMkLst>
        </pc:spChg>
      </pc:sldChg>
      <pc:sldChg chg="add del">
        <pc:chgData name="Danielle Casillo" userId="84dfa53a76a09e79" providerId="LiveId" clId="{A15C2C0B-88EE-4C26-BAF1-272AFE799CD4}" dt="2022-12-06T20:47:51.966" v="1078" actId="47"/>
        <pc:sldMkLst>
          <pc:docMk/>
          <pc:sldMk cId="4026905680" sldId="268"/>
        </pc:sldMkLst>
      </pc:sldChg>
      <pc:sldChg chg="modSp new del mod">
        <pc:chgData name="Danielle Casillo" userId="84dfa53a76a09e79" providerId="LiveId" clId="{A15C2C0B-88EE-4C26-BAF1-272AFE799CD4}" dt="2022-12-06T20:49:38.161" v="1123" actId="47"/>
        <pc:sldMkLst>
          <pc:docMk/>
          <pc:sldMk cId="3326377530" sldId="269"/>
        </pc:sldMkLst>
        <pc:spChg chg="mod">
          <ac:chgData name="Danielle Casillo" userId="84dfa53a76a09e79" providerId="LiveId" clId="{A15C2C0B-88EE-4C26-BAF1-272AFE799CD4}" dt="2022-12-06T20:49:22.989" v="1121" actId="122"/>
          <ac:spMkLst>
            <pc:docMk/>
            <pc:sldMk cId="3326377530" sldId="269"/>
            <ac:spMk id="2" creationId="{45995965-A0F0-6AE2-62AC-9AA1E98B73DF}"/>
          </ac:spMkLst>
        </pc:spChg>
      </pc:sldChg>
      <pc:sldChg chg="addSp delSp modSp add mod modAnim">
        <pc:chgData name="Danielle Casillo" userId="84dfa53a76a09e79" providerId="LiveId" clId="{A15C2C0B-88EE-4C26-BAF1-272AFE799CD4}" dt="2022-12-07T13:16:18.521" v="1387" actId="115"/>
        <pc:sldMkLst>
          <pc:docMk/>
          <pc:sldMk cId="161353401" sldId="270"/>
        </pc:sldMkLst>
        <pc:spChg chg="mod">
          <ac:chgData name="Danielle Casillo" userId="84dfa53a76a09e79" providerId="LiveId" clId="{A15C2C0B-88EE-4C26-BAF1-272AFE799CD4}" dt="2022-12-06T21:00:04.298" v="1141" actId="20577"/>
          <ac:spMkLst>
            <pc:docMk/>
            <pc:sldMk cId="161353401" sldId="270"/>
            <ac:spMk id="2" creationId="{6043F1E2-F395-9FDD-0B26-158D0427111E}"/>
          </ac:spMkLst>
        </pc:spChg>
        <pc:spChg chg="del">
          <ac:chgData name="Danielle Casillo" userId="84dfa53a76a09e79" providerId="LiveId" clId="{A15C2C0B-88EE-4C26-BAF1-272AFE799CD4}" dt="2022-12-07T13:07:29.179" v="1142" actId="478"/>
          <ac:spMkLst>
            <pc:docMk/>
            <pc:sldMk cId="161353401" sldId="270"/>
            <ac:spMk id="3" creationId="{CC2ADBD6-5CBD-B9FB-43A0-01A456ACEADA}"/>
          </ac:spMkLst>
        </pc:spChg>
        <pc:spChg chg="add del mod">
          <ac:chgData name="Danielle Casillo" userId="84dfa53a76a09e79" providerId="LiveId" clId="{A15C2C0B-88EE-4C26-BAF1-272AFE799CD4}" dt="2022-12-07T13:07:33.818" v="1144" actId="478"/>
          <ac:spMkLst>
            <pc:docMk/>
            <pc:sldMk cId="161353401" sldId="270"/>
            <ac:spMk id="5" creationId="{56F7CE31-5522-E575-29D5-A28484FFD948}"/>
          </ac:spMkLst>
        </pc:spChg>
        <pc:spChg chg="add mod">
          <ac:chgData name="Danielle Casillo" userId="84dfa53a76a09e79" providerId="LiveId" clId="{A15C2C0B-88EE-4C26-BAF1-272AFE799CD4}" dt="2022-12-07T13:13:29.807" v="1374" actId="14100"/>
          <ac:spMkLst>
            <pc:docMk/>
            <pc:sldMk cId="161353401" sldId="270"/>
            <ac:spMk id="6" creationId="{0133D222-39BB-0907-3AB8-9622C60CDF3B}"/>
          </ac:spMkLst>
        </pc:spChg>
        <pc:spChg chg="add mod">
          <ac:chgData name="Danielle Casillo" userId="84dfa53a76a09e79" providerId="LiveId" clId="{A15C2C0B-88EE-4C26-BAF1-272AFE799CD4}" dt="2022-12-07T13:16:18.521" v="1387" actId="115"/>
          <ac:spMkLst>
            <pc:docMk/>
            <pc:sldMk cId="161353401" sldId="270"/>
            <ac:spMk id="7" creationId="{DC4DBD5A-5615-1CED-46DB-E0FF07A23D16}"/>
          </ac:spMkLst>
        </pc:spChg>
        <pc:picChg chg="del">
          <ac:chgData name="Danielle Casillo" userId="84dfa53a76a09e79" providerId="LiveId" clId="{A15C2C0B-88EE-4C26-BAF1-272AFE799CD4}" dt="2022-12-07T13:07:31.019" v="1143" actId="478"/>
          <ac:picMkLst>
            <pc:docMk/>
            <pc:sldMk cId="161353401" sldId="270"/>
            <ac:picMk id="4" creationId="{A2C62979-F833-6947-13A2-89B9B7079EAD}"/>
          </ac:picMkLst>
        </pc:picChg>
      </pc:sldChg>
      <pc:sldChg chg="addSp delSp modSp add mod">
        <pc:chgData name="Danielle Casillo" userId="84dfa53a76a09e79" providerId="LiveId" clId="{A15C2C0B-88EE-4C26-BAF1-272AFE799CD4}" dt="2022-12-07T13:20:25.844" v="1558" actId="14100"/>
        <pc:sldMkLst>
          <pc:docMk/>
          <pc:sldMk cId="3957882908" sldId="271"/>
        </pc:sldMkLst>
        <pc:spChg chg="mod">
          <ac:chgData name="Danielle Casillo" userId="84dfa53a76a09e79" providerId="LiveId" clId="{A15C2C0B-88EE-4C26-BAF1-272AFE799CD4}" dt="2022-12-07T13:17:19.520" v="1396" actId="20577"/>
          <ac:spMkLst>
            <pc:docMk/>
            <pc:sldMk cId="3957882908" sldId="271"/>
            <ac:spMk id="2" creationId="{6043F1E2-F395-9FDD-0B26-158D0427111E}"/>
          </ac:spMkLst>
        </pc:spChg>
        <pc:spChg chg="add del mod">
          <ac:chgData name="Danielle Casillo" userId="84dfa53a76a09e79" providerId="LiveId" clId="{A15C2C0B-88EE-4C26-BAF1-272AFE799CD4}" dt="2022-12-07T13:20:25.844" v="1558" actId="14100"/>
          <ac:spMkLst>
            <pc:docMk/>
            <pc:sldMk cId="3957882908" sldId="271"/>
            <ac:spMk id="6" creationId="{0133D222-39BB-0907-3AB8-9622C60CDF3B}"/>
          </ac:spMkLst>
        </pc:spChg>
        <pc:spChg chg="del">
          <ac:chgData name="Danielle Casillo" userId="84dfa53a76a09e79" providerId="LiveId" clId="{A15C2C0B-88EE-4C26-BAF1-272AFE799CD4}" dt="2022-12-07T13:20:07.533" v="1554" actId="478"/>
          <ac:spMkLst>
            <pc:docMk/>
            <pc:sldMk cId="3957882908" sldId="271"/>
            <ac:spMk id="7" creationId="{DC4DBD5A-5615-1CED-46DB-E0FF07A23D16}"/>
          </ac:spMkLst>
        </pc:spChg>
      </pc:sldChg>
      <pc:sldChg chg="addSp delSp modSp add mod">
        <pc:chgData name="Danielle Casillo" userId="84dfa53a76a09e79" providerId="LiveId" clId="{A15C2C0B-88EE-4C26-BAF1-272AFE799CD4}" dt="2022-12-07T13:34:51.763" v="2426" actId="255"/>
        <pc:sldMkLst>
          <pc:docMk/>
          <pc:sldMk cId="124254841" sldId="272"/>
        </pc:sldMkLst>
        <pc:spChg chg="mod">
          <ac:chgData name="Danielle Casillo" userId="84dfa53a76a09e79" providerId="LiveId" clId="{A15C2C0B-88EE-4C26-BAF1-272AFE799CD4}" dt="2022-12-07T13:20:43.485" v="1568" actId="20577"/>
          <ac:spMkLst>
            <pc:docMk/>
            <pc:sldMk cId="124254841" sldId="272"/>
            <ac:spMk id="2" creationId="{6043F1E2-F395-9FDD-0B26-158D0427111E}"/>
          </ac:spMkLst>
        </pc:spChg>
        <pc:spChg chg="add mod">
          <ac:chgData name="Danielle Casillo" userId="84dfa53a76a09e79" providerId="LiveId" clId="{A15C2C0B-88EE-4C26-BAF1-272AFE799CD4}" dt="2022-12-07T13:34:51.763" v="2426" actId="255"/>
          <ac:spMkLst>
            <pc:docMk/>
            <pc:sldMk cId="124254841" sldId="272"/>
            <ac:spMk id="3" creationId="{08D8B6CE-DB77-5A74-8CC0-96D73FEAB59C}"/>
          </ac:spMkLst>
        </pc:spChg>
        <pc:spChg chg="del">
          <ac:chgData name="Danielle Casillo" userId="84dfa53a76a09e79" providerId="LiveId" clId="{A15C2C0B-88EE-4C26-BAF1-272AFE799CD4}" dt="2022-12-07T13:20:46.699" v="1569" actId="478"/>
          <ac:spMkLst>
            <pc:docMk/>
            <pc:sldMk cId="124254841" sldId="272"/>
            <ac:spMk id="6" creationId="{0133D222-39BB-0907-3AB8-9622C60CDF3B}"/>
          </ac:spMkLst>
        </pc:spChg>
      </pc:sldChg>
      <pc:sldChg chg="addSp modSp add mod">
        <pc:chgData name="Danielle Casillo" userId="84dfa53a76a09e79" providerId="LiveId" clId="{A15C2C0B-88EE-4C26-BAF1-272AFE799CD4}" dt="2022-12-07T13:34:44.053" v="2425" actId="20577"/>
        <pc:sldMkLst>
          <pc:docMk/>
          <pc:sldMk cId="3538605575" sldId="273"/>
        </pc:sldMkLst>
        <pc:spChg chg="mod">
          <ac:chgData name="Danielle Casillo" userId="84dfa53a76a09e79" providerId="LiveId" clId="{A15C2C0B-88EE-4C26-BAF1-272AFE799CD4}" dt="2022-12-07T13:27:35.297" v="1813" actId="20577"/>
          <ac:spMkLst>
            <pc:docMk/>
            <pc:sldMk cId="3538605575" sldId="273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13:34:32.816" v="2421" actId="255"/>
          <ac:spMkLst>
            <pc:docMk/>
            <pc:sldMk cId="3538605575" sldId="273"/>
            <ac:spMk id="3" creationId="{08D8B6CE-DB77-5A74-8CC0-96D73FEAB59C}"/>
          </ac:spMkLst>
        </pc:spChg>
        <pc:spChg chg="add mod">
          <ac:chgData name="Danielle Casillo" userId="84dfa53a76a09e79" providerId="LiveId" clId="{A15C2C0B-88EE-4C26-BAF1-272AFE799CD4}" dt="2022-12-07T13:34:44.053" v="2425" actId="20577"/>
          <ac:spMkLst>
            <pc:docMk/>
            <pc:sldMk cId="3538605575" sldId="273"/>
            <ac:spMk id="4" creationId="{BD3A31ED-212B-5E63-EA60-E96464851713}"/>
          </ac:spMkLst>
        </pc:spChg>
      </pc:sldChg>
      <pc:sldChg chg="addSp delSp modSp add mod">
        <pc:chgData name="Danielle Casillo" userId="84dfa53a76a09e79" providerId="LiveId" clId="{A15C2C0B-88EE-4C26-BAF1-272AFE799CD4}" dt="2022-12-07T13:35:17.349" v="2430" actId="255"/>
        <pc:sldMkLst>
          <pc:docMk/>
          <pc:sldMk cId="2409811688" sldId="274"/>
        </pc:sldMkLst>
        <pc:spChg chg="mod">
          <ac:chgData name="Danielle Casillo" userId="84dfa53a76a09e79" providerId="LiveId" clId="{A15C2C0B-88EE-4C26-BAF1-272AFE799CD4}" dt="2022-12-07T13:30:43.708" v="2078" actId="20577"/>
          <ac:spMkLst>
            <pc:docMk/>
            <pc:sldMk cId="2409811688" sldId="274"/>
            <ac:spMk id="2" creationId="{6043F1E2-F395-9FDD-0B26-158D0427111E}"/>
          </ac:spMkLst>
        </pc:spChg>
        <pc:spChg chg="del">
          <ac:chgData name="Danielle Casillo" userId="84dfa53a76a09e79" providerId="LiveId" clId="{A15C2C0B-88EE-4C26-BAF1-272AFE799CD4}" dt="2022-12-07T13:30:50.593" v="2080" actId="478"/>
          <ac:spMkLst>
            <pc:docMk/>
            <pc:sldMk cId="2409811688" sldId="274"/>
            <ac:spMk id="3" creationId="{08D8B6CE-DB77-5A74-8CC0-96D73FEAB59C}"/>
          </ac:spMkLst>
        </pc:spChg>
        <pc:spChg chg="del">
          <ac:chgData name="Danielle Casillo" userId="84dfa53a76a09e79" providerId="LiveId" clId="{A15C2C0B-88EE-4C26-BAF1-272AFE799CD4}" dt="2022-12-07T13:30:48.944" v="2079" actId="478"/>
          <ac:spMkLst>
            <pc:docMk/>
            <pc:sldMk cId="2409811688" sldId="274"/>
            <ac:spMk id="4" creationId="{BD3A31ED-212B-5E63-EA60-E96464851713}"/>
          </ac:spMkLst>
        </pc:spChg>
        <pc:spChg chg="add del mod">
          <ac:chgData name="Danielle Casillo" userId="84dfa53a76a09e79" providerId="LiveId" clId="{A15C2C0B-88EE-4C26-BAF1-272AFE799CD4}" dt="2022-12-07T13:30:53.293" v="2081" actId="478"/>
          <ac:spMkLst>
            <pc:docMk/>
            <pc:sldMk cId="2409811688" sldId="274"/>
            <ac:spMk id="5" creationId="{3872105D-7722-56CE-4098-1597C6129498}"/>
          </ac:spMkLst>
        </pc:spChg>
        <pc:spChg chg="add mod">
          <ac:chgData name="Danielle Casillo" userId="84dfa53a76a09e79" providerId="LiveId" clId="{A15C2C0B-88EE-4C26-BAF1-272AFE799CD4}" dt="2022-12-07T13:35:17.349" v="2430" actId="255"/>
          <ac:spMkLst>
            <pc:docMk/>
            <pc:sldMk cId="2409811688" sldId="274"/>
            <ac:spMk id="6" creationId="{DD5195EF-F0CC-3652-9D04-7349D4800FB4}"/>
          </ac:spMkLst>
        </pc:spChg>
      </pc:sldChg>
      <pc:sldChg chg="modSp add mod">
        <pc:chgData name="Danielle Casillo" userId="84dfa53a76a09e79" providerId="LiveId" clId="{A15C2C0B-88EE-4C26-BAF1-272AFE799CD4}" dt="2022-12-07T13:35:28.505" v="2431" actId="255"/>
        <pc:sldMkLst>
          <pc:docMk/>
          <pc:sldMk cId="2928380806" sldId="275"/>
        </pc:sldMkLst>
        <pc:spChg chg="mod">
          <ac:chgData name="Danielle Casillo" userId="84dfa53a76a09e79" providerId="LiveId" clId="{A15C2C0B-88EE-4C26-BAF1-272AFE799CD4}" dt="2022-12-07T13:35:28.505" v="2431" actId="255"/>
          <ac:spMkLst>
            <pc:docMk/>
            <pc:sldMk cId="2928380806" sldId="275"/>
            <ac:spMk id="6" creationId="{DD5195EF-F0CC-3652-9D04-7349D4800FB4}"/>
          </ac:spMkLst>
        </pc:spChg>
      </pc:sldChg>
      <pc:sldChg chg="addSp modSp add mod">
        <pc:chgData name="Danielle Casillo" userId="84dfa53a76a09e79" providerId="LiveId" clId="{A15C2C0B-88EE-4C26-BAF1-272AFE799CD4}" dt="2022-12-07T13:38:40.897" v="2513" actId="1076"/>
        <pc:sldMkLst>
          <pc:docMk/>
          <pc:sldMk cId="987584472" sldId="276"/>
        </pc:sldMkLst>
        <pc:spChg chg="mod">
          <ac:chgData name="Danielle Casillo" userId="84dfa53a76a09e79" providerId="LiveId" clId="{A15C2C0B-88EE-4C26-BAF1-272AFE799CD4}" dt="2022-12-07T13:34:12.077" v="2388" actId="20577"/>
          <ac:spMkLst>
            <pc:docMk/>
            <pc:sldMk cId="987584472" sldId="276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13:36:27.221" v="2504" actId="207"/>
          <ac:spMkLst>
            <pc:docMk/>
            <pc:sldMk cId="987584472" sldId="276"/>
            <ac:spMk id="6" creationId="{DD5195EF-F0CC-3652-9D04-7349D4800FB4}"/>
          </ac:spMkLst>
        </pc:spChg>
        <pc:picChg chg="add mod">
          <ac:chgData name="Danielle Casillo" userId="84dfa53a76a09e79" providerId="LiveId" clId="{A15C2C0B-88EE-4C26-BAF1-272AFE799CD4}" dt="2022-12-07T13:38:40.897" v="2513" actId="1076"/>
          <ac:picMkLst>
            <pc:docMk/>
            <pc:sldMk cId="987584472" sldId="276"/>
            <ac:picMk id="4" creationId="{EBE4D68A-7D40-809F-54A4-6D51538CD598}"/>
          </ac:picMkLst>
        </pc:picChg>
        <pc:picChg chg="add mod">
          <ac:chgData name="Danielle Casillo" userId="84dfa53a76a09e79" providerId="LiveId" clId="{A15C2C0B-88EE-4C26-BAF1-272AFE799CD4}" dt="2022-12-07T13:38:38.785" v="2512" actId="1076"/>
          <ac:picMkLst>
            <pc:docMk/>
            <pc:sldMk cId="987584472" sldId="276"/>
            <ac:picMk id="7" creationId="{438EB914-5B80-3385-5FF2-74C76118958F}"/>
          </ac:picMkLst>
        </pc:picChg>
      </pc:sldChg>
      <pc:sldChg chg="addSp delSp modSp add mod">
        <pc:chgData name="Danielle Casillo" userId="84dfa53a76a09e79" providerId="LiveId" clId="{A15C2C0B-88EE-4C26-BAF1-272AFE799CD4}" dt="2022-12-07T13:41:02.184" v="2647" actId="14100"/>
        <pc:sldMkLst>
          <pc:docMk/>
          <pc:sldMk cId="391623092" sldId="277"/>
        </pc:sldMkLst>
        <pc:spChg chg="mod">
          <ac:chgData name="Danielle Casillo" userId="84dfa53a76a09e79" providerId="LiveId" clId="{A15C2C0B-88EE-4C26-BAF1-272AFE799CD4}" dt="2022-12-07T13:39:51.475" v="2637" actId="20577"/>
          <ac:spMkLst>
            <pc:docMk/>
            <pc:sldMk cId="391623092" sldId="277"/>
            <ac:spMk id="6" creationId="{DD5195EF-F0CC-3652-9D04-7349D4800FB4}"/>
          </ac:spMkLst>
        </pc:spChg>
        <pc:picChg chg="del">
          <ac:chgData name="Danielle Casillo" userId="84dfa53a76a09e79" providerId="LiveId" clId="{A15C2C0B-88EE-4C26-BAF1-272AFE799CD4}" dt="2022-12-07T13:39:48.083" v="2632" actId="478"/>
          <ac:picMkLst>
            <pc:docMk/>
            <pc:sldMk cId="391623092" sldId="277"/>
            <ac:picMk id="4" creationId="{EBE4D68A-7D40-809F-54A4-6D51538CD598}"/>
          </ac:picMkLst>
        </pc:picChg>
        <pc:picChg chg="add mod">
          <ac:chgData name="Danielle Casillo" userId="84dfa53a76a09e79" providerId="LiveId" clId="{A15C2C0B-88EE-4C26-BAF1-272AFE799CD4}" dt="2022-12-07T13:40:13.921" v="2641" actId="14100"/>
          <ac:picMkLst>
            <pc:docMk/>
            <pc:sldMk cId="391623092" sldId="277"/>
            <ac:picMk id="5" creationId="{1C615C76-3E28-D807-411C-8CA0BC1C6559}"/>
          </ac:picMkLst>
        </pc:picChg>
        <pc:picChg chg="del mod">
          <ac:chgData name="Danielle Casillo" userId="84dfa53a76a09e79" providerId="LiveId" clId="{A15C2C0B-88EE-4C26-BAF1-272AFE799CD4}" dt="2022-12-07T13:39:48.859" v="2634" actId="478"/>
          <ac:picMkLst>
            <pc:docMk/>
            <pc:sldMk cId="391623092" sldId="277"/>
            <ac:picMk id="7" creationId="{438EB914-5B80-3385-5FF2-74C76118958F}"/>
          </ac:picMkLst>
        </pc:picChg>
        <pc:picChg chg="add mod">
          <ac:chgData name="Danielle Casillo" userId="84dfa53a76a09e79" providerId="LiveId" clId="{A15C2C0B-88EE-4C26-BAF1-272AFE799CD4}" dt="2022-12-07T13:40:34.064" v="2644" actId="14100"/>
          <ac:picMkLst>
            <pc:docMk/>
            <pc:sldMk cId="391623092" sldId="277"/>
            <ac:picMk id="9" creationId="{69DFA53D-CDB6-117D-141B-BEAD33941898}"/>
          </ac:picMkLst>
        </pc:picChg>
        <pc:picChg chg="add mod">
          <ac:chgData name="Danielle Casillo" userId="84dfa53a76a09e79" providerId="LiveId" clId="{A15C2C0B-88EE-4C26-BAF1-272AFE799CD4}" dt="2022-12-07T13:41:02.184" v="2647" actId="14100"/>
          <ac:picMkLst>
            <pc:docMk/>
            <pc:sldMk cId="391623092" sldId="277"/>
            <ac:picMk id="11" creationId="{2139079A-27AD-2F5F-BAE2-5C7E9BC784F2}"/>
          </ac:picMkLst>
        </pc:picChg>
      </pc:sldChg>
      <pc:sldChg chg="addSp delSp modSp add mod">
        <pc:chgData name="Danielle Casillo" userId="84dfa53a76a09e79" providerId="LiveId" clId="{A15C2C0B-88EE-4C26-BAF1-272AFE799CD4}" dt="2022-12-07T13:43:07.023" v="2791" actId="1076"/>
        <pc:sldMkLst>
          <pc:docMk/>
          <pc:sldMk cId="706751584" sldId="278"/>
        </pc:sldMkLst>
        <pc:spChg chg="mod">
          <ac:chgData name="Danielle Casillo" userId="84dfa53a76a09e79" providerId="LiveId" clId="{A15C2C0B-88EE-4C26-BAF1-272AFE799CD4}" dt="2022-12-07T13:42:10.105" v="2781" actId="20577"/>
          <ac:spMkLst>
            <pc:docMk/>
            <pc:sldMk cId="706751584" sldId="278"/>
            <ac:spMk id="6" creationId="{DD5195EF-F0CC-3652-9D04-7349D4800FB4}"/>
          </ac:spMkLst>
        </pc:spChg>
        <pc:picChg chg="add mod">
          <ac:chgData name="Danielle Casillo" userId="84dfa53a76a09e79" providerId="LiveId" clId="{A15C2C0B-88EE-4C26-BAF1-272AFE799CD4}" dt="2022-12-07T13:42:38.935" v="2787" actId="14100"/>
          <ac:picMkLst>
            <pc:docMk/>
            <pc:sldMk cId="706751584" sldId="278"/>
            <ac:picMk id="4" creationId="{6F0B1222-D2EB-C165-589C-286AB18B4B05}"/>
          </ac:picMkLst>
        </pc:picChg>
        <pc:picChg chg="del">
          <ac:chgData name="Danielle Casillo" userId="84dfa53a76a09e79" providerId="LiveId" clId="{A15C2C0B-88EE-4C26-BAF1-272AFE799CD4}" dt="2022-12-07T13:42:14.020" v="2782" actId="478"/>
          <ac:picMkLst>
            <pc:docMk/>
            <pc:sldMk cId="706751584" sldId="278"/>
            <ac:picMk id="5" creationId="{1C615C76-3E28-D807-411C-8CA0BC1C6559}"/>
          </ac:picMkLst>
        </pc:picChg>
        <pc:picChg chg="add mod">
          <ac:chgData name="Danielle Casillo" userId="84dfa53a76a09e79" providerId="LiveId" clId="{A15C2C0B-88EE-4C26-BAF1-272AFE799CD4}" dt="2022-12-07T13:43:07.023" v="2791" actId="1076"/>
          <ac:picMkLst>
            <pc:docMk/>
            <pc:sldMk cId="706751584" sldId="278"/>
            <ac:picMk id="8" creationId="{61822D19-E981-A5F4-4344-EB1EF184E104}"/>
          </ac:picMkLst>
        </pc:picChg>
        <pc:picChg chg="del">
          <ac:chgData name="Danielle Casillo" userId="84dfa53a76a09e79" providerId="LiveId" clId="{A15C2C0B-88EE-4C26-BAF1-272AFE799CD4}" dt="2022-12-07T13:42:14.761" v="2783" actId="478"/>
          <ac:picMkLst>
            <pc:docMk/>
            <pc:sldMk cId="706751584" sldId="278"/>
            <ac:picMk id="9" creationId="{69DFA53D-CDB6-117D-141B-BEAD33941898}"/>
          </ac:picMkLst>
        </pc:picChg>
        <pc:picChg chg="del">
          <ac:chgData name="Danielle Casillo" userId="84dfa53a76a09e79" providerId="LiveId" clId="{A15C2C0B-88EE-4C26-BAF1-272AFE799CD4}" dt="2022-12-07T13:42:16.010" v="2784" actId="478"/>
          <ac:picMkLst>
            <pc:docMk/>
            <pc:sldMk cId="706751584" sldId="278"/>
            <ac:picMk id="11" creationId="{2139079A-27AD-2F5F-BAE2-5C7E9BC784F2}"/>
          </ac:picMkLst>
        </pc:picChg>
      </pc:sldChg>
      <pc:sldChg chg="addSp delSp modSp add mod">
        <pc:chgData name="Danielle Casillo" userId="84dfa53a76a09e79" providerId="LiveId" clId="{A15C2C0B-88EE-4C26-BAF1-272AFE799CD4}" dt="2022-12-07T13:44:42.558" v="2871" actId="14100"/>
        <pc:sldMkLst>
          <pc:docMk/>
          <pc:sldMk cId="4060605011" sldId="279"/>
        </pc:sldMkLst>
        <pc:spChg chg="mod">
          <ac:chgData name="Danielle Casillo" userId="84dfa53a76a09e79" providerId="LiveId" clId="{A15C2C0B-88EE-4C26-BAF1-272AFE799CD4}" dt="2022-12-07T13:43:44.334" v="2858" actId="20577"/>
          <ac:spMkLst>
            <pc:docMk/>
            <pc:sldMk cId="4060605011" sldId="279"/>
            <ac:spMk id="6" creationId="{DD5195EF-F0CC-3652-9D04-7349D4800FB4}"/>
          </ac:spMkLst>
        </pc:spChg>
        <pc:picChg chg="del">
          <ac:chgData name="Danielle Casillo" userId="84dfa53a76a09e79" providerId="LiveId" clId="{A15C2C0B-88EE-4C26-BAF1-272AFE799CD4}" dt="2022-12-07T13:43:47.376" v="2859" actId="478"/>
          <ac:picMkLst>
            <pc:docMk/>
            <pc:sldMk cId="4060605011" sldId="279"/>
            <ac:picMk id="4" creationId="{6F0B1222-D2EB-C165-589C-286AB18B4B05}"/>
          </ac:picMkLst>
        </pc:picChg>
        <pc:picChg chg="add mod">
          <ac:chgData name="Danielle Casillo" userId="84dfa53a76a09e79" providerId="LiveId" clId="{A15C2C0B-88EE-4C26-BAF1-272AFE799CD4}" dt="2022-12-07T13:44:06.302" v="2865" actId="14100"/>
          <ac:picMkLst>
            <pc:docMk/>
            <pc:sldMk cId="4060605011" sldId="279"/>
            <ac:picMk id="5" creationId="{ADB6E5E5-0460-86DC-3046-2D991AB32534}"/>
          </ac:picMkLst>
        </pc:picChg>
        <pc:picChg chg="del">
          <ac:chgData name="Danielle Casillo" userId="84dfa53a76a09e79" providerId="LiveId" clId="{A15C2C0B-88EE-4C26-BAF1-272AFE799CD4}" dt="2022-12-07T13:43:48.061" v="2860" actId="478"/>
          <ac:picMkLst>
            <pc:docMk/>
            <pc:sldMk cId="4060605011" sldId="279"/>
            <ac:picMk id="8" creationId="{61822D19-E981-A5F4-4344-EB1EF184E104}"/>
          </ac:picMkLst>
        </pc:picChg>
        <pc:picChg chg="add mod">
          <ac:chgData name="Danielle Casillo" userId="84dfa53a76a09e79" providerId="LiveId" clId="{A15C2C0B-88EE-4C26-BAF1-272AFE799CD4}" dt="2022-12-07T13:44:21.126" v="2868" actId="14100"/>
          <ac:picMkLst>
            <pc:docMk/>
            <pc:sldMk cId="4060605011" sldId="279"/>
            <ac:picMk id="9" creationId="{5B1F8DCB-4066-E2AA-3BF6-015F54140F86}"/>
          </ac:picMkLst>
        </pc:picChg>
        <pc:picChg chg="add mod">
          <ac:chgData name="Danielle Casillo" userId="84dfa53a76a09e79" providerId="LiveId" clId="{A15C2C0B-88EE-4C26-BAF1-272AFE799CD4}" dt="2022-12-07T13:44:42.558" v="2871" actId="14100"/>
          <ac:picMkLst>
            <pc:docMk/>
            <pc:sldMk cId="4060605011" sldId="279"/>
            <ac:picMk id="11" creationId="{92F3EFE0-0490-2AA2-9B87-E650DB58FDFF}"/>
          </ac:picMkLst>
        </pc:picChg>
      </pc:sldChg>
      <pc:sldChg chg="addSp delSp modSp add mod">
        <pc:chgData name="Danielle Casillo" userId="84dfa53a76a09e79" providerId="LiveId" clId="{A15C2C0B-88EE-4C26-BAF1-272AFE799CD4}" dt="2022-12-07T13:59:11.447" v="3084" actId="207"/>
        <pc:sldMkLst>
          <pc:docMk/>
          <pc:sldMk cId="4007840936" sldId="280"/>
        </pc:sldMkLst>
        <pc:spChg chg="add del mod">
          <ac:chgData name="Danielle Casillo" userId="84dfa53a76a09e79" providerId="LiveId" clId="{A15C2C0B-88EE-4C26-BAF1-272AFE799CD4}" dt="2022-12-07T13:45:18.202" v="2898" actId="478"/>
          <ac:spMkLst>
            <pc:docMk/>
            <pc:sldMk cId="4007840936" sldId="280"/>
            <ac:spMk id="3" creationId="{86D4A72F-2E67-FD2D-AF54-9AD6F14419A4}"/>
          </ac:spMkLst>
        </pc:spChg>
        <pc:spChg chg="add mod">
          <ac:chgData name="Danielle Casillo" userId="84dfa53a76a09e79" providerId="LiveId" clId="{A15C2C0B-88EE-4C26-BAF1-272AFE799CD4}" dt="2022-12-07T13:59:11.447" v="3084" actId="207"/>
          <ac:spMkLst>
            <pc:docMk/>
            <pc:sldMk cId="4007840936" sldId="280"/>
            <ac:spMk id="4" creationId="{B943A309-3F6B-8AE4-ACA7-3B65A6F4C700}"/>
          </ac:spMkLst>
        </pc:spChg>
        <pc:spChg chg="del mod">
          <ac:chgData name="Danielle Casillo" userId="84dfa53a76a09e79" providerId="LiveId" clId="{A15C2C0B-88EE-4C26-BAF1-272AFE799CD4}" dt="2022-12-07T13:45:15.571" v="2897" actId="478"/>
          <ac:spMkLst>
            <pc:docMk/>
            <pc:sldMk cId="4007840936" sldId="280"/>
            <ac:spMk id="6" creationId="{DD5195EF-F0CC-3652-9D04-7349D4800FB4}"/>
          </ac:spMkLst>
        </pc:spChg>
        <pc:spChg chg="add mod">
          <ac:chgData name="Danielle Casillo" userId="84dfa53a76a09e79" providerId="LiveId" clId="{A15C2C0B-88EE-4C26-BAF1-272AFE799CD4}" dt="2022-12-07T13:58:59.822" v="3083" actId="1076"/>
          <ac:spMkLst>
            <pc:docMk/>
            <pc:sldMk cId="4007840936" sldId="280"/>
            <ac:spMk id="7" creationId="{7288FEFA-CB7E-DC2D-6685-B90F3C34717A}"/>
          </ac:spMkLst>
        </pc:spChg>
        <pc:picChg chg="del">
          <ac:chgData name="Danielle Casillo" userId="84dfa53a76a09e79" providerId="LiveId" clId="{A15C2C0B-88EE-4C26-BAF1-272AFE799CD4}" dt="2022-12-07T13:45:10.353" v="2894" actId="478"/>
          <ac:picMkLst>
            <pc:docMk/>
            <pc:sldMk cId="4007840936" sldId="280"/>
            <ac:picMk id="5" creationId="{ADB6E5E5-0460-86DC-3046-2D991AB32534}"/>
          </ac:picMkLst>
        </pc:picChg>
        <pc:picChg chg="del">
          <ac:chgData name="Danielle Casillo" userId="84dfa53a76a09e79" providerId="LiveId" clId="{A15C2C0B-88EE-4C26-BAF1-272AFE799CD4}" dt="2022-12-07T13:45:11.550" v="2896" actId="478"/>
          <ac:picMkLst>
            <pc:docMk/>
            <pc:sldMk cId="4007840936" sldId="280"/>
            <ac:picMk id="9" creationId="{5B1F8DCB-4066-E2AA-3BF6-015F54140F86}"/>
          </ac:picMkLst>
        </pc:picChg>
        <pc:picChg chg="del">
          <ac:chgData name="Danielle Casillo" userId="84dfa53a76a09e79" providerId="LiveId" clId="{A15C2C0B-88EE-4C26-BAF1-272AFE799CD4}" dt="2022-12-07T13:45:11.021" v="2895" actId="478"/>
          <ac:picMkLst>
            <pc:docMk/>
            <pc:sldMk cId="4007840936" sldId="280"/>
            <ac:picMk id="11" creationId="{92F3EFE0-0490-2AA2-9B87-E650DB58FDFF}"/>
          </ac:picMkLst>
        </pc:picChg>
      </pc:sldChg>
      <pc:sldChg chg="modSp add del mod">
        <pc:chgData name="Danielle Casillo" userId="84dfa53a76a09e79" providerId="LiveId" clId="{A15C2C0B-88EE-4C26-BAF1-272AFE799CD4}" dt="2022-12-07T14:03:26.441" v="3137" actId="47"/>
        <pc:sldMkLst>
          <pc:docMk/>
          <pc:sldMk cId="3182791030" sldId="281"/>
        </pc:sldMkLst>
        <pc:spChg chg="mod">
          <ac:chgData name="Danielle Casillo" userId="84dfa53a76a09e79" providerId="LiveId" clId="{A15C2C0B-88EE-4C26-BAF1-272AFE799CD4}" dt="2022-12-07T14:01:46.813" v="3105" actId="20577"/>
          <ac:spMkLst>
            <pc:docMk/>
            <pc:sldMk cId="3182791030" sldId="281"/>
            <ac:spMk id="2" creationId="{74CA9852-068B-3D89-8E91-0D92B76A8C0C}"/>
          </ac:spMkLst>
        </pc:spChg>
      </pc:sldChg>
      <pc:sldChg chg="modSp add mod">
        <pc:chgData name="Danielle Casillo" userId="84dfa53a76a09e79" providerId="LiveId" clId="{A15C2C0B-88EE-4C26-BAF1-272AFE799CD4}" dt="2022-12-07T14:03:48.556" v="3175" actId="20577"/>
        <pc:sldMkLst>
          <pc:docMk/>
          <pc:sldMk cId="1080690703" sldId="282"/>
        </pc:sldMkLst>
        <pc:spChg chg="mod">
          <ac:chgData name="Danielle Casillo" userId="84dfa53a76a09e79" providerId="LiveId" clId="{A15C2C0B-88EE-4C26-BAF1-272AFE799CD4}" dt="2022-12-07T14:03:33.733" v="3152" actId="20577"/>
          <ac:spMkLst>
            <pc:docMk/>
            <pc:sldMk cId="1080690703" sldId="282"/>
            <ac:spMk id="2" creationId="{74CA9852-068B-3D89-8E91-0D92B76A8C0C}"/>
          </ac:spMkLst>
        </pc:spChg>
        <pc:spChg chg="mod">
          <ac:chgData name="Danielle Casillo" userId="84dfa53a76a09e79" providerId="LiveId" clId="{A15C2C0B-88EE-4C26-BAF1-272AFE799CD4}" dt="2022-12-07T14:03:48.556" v="3175" actId="20577"/>
          <ac:spMkLst>
            <pc:docMk/>
            <pc:sldMk cId="1080690703" sldId="282"/>
            <ac:spMk id="4" creationId="{D0ACE48C-30AC-3B83-F805-3FAA70C0D921}"/>
          </ac:spMkLst>
        </pc:spChg>
      </pc:sldChg>
      <pc:sldChg chg="new del">
        <pc:chgData name="Danielle Casillo" userId="84dfa53a76a09e79" providerId="LiveId" clId="{A15C2C0B-88EE-4C26-BAF1-272AFE799CD4}" dt="2022-12-07T14:03:17.242" v="3135" actId="47"/>
        <pc:sldMkLst>
          <pc:docMk/>
          <pc:sldMk cId="2643530082" sldId="282"/>
        </pc:sldMkLst>
      </pc:sldChg>
      <pc:sldChg chg="delSp modSp add mod">
        <pc:chgData name="Danielle Casillo" userId="84dfa53a76a09e79" providerId="LiveId" clId="{A15C2C0B-88EE-4C26-BAF1-272AFE799CD4}" dt="2022-12-07T14:11:48.517" v="3457" actId="20577"/>
        <pc:sldMkLst>
          <pc:docMk/>
          <pc:sldMk cId="2749134758" sldId="283"/>
        </pc:sldMkLst>
        <pc:spChg chg="mod">
          <ac:chgData name="Danielle Casillo" userId="84dfa53a76a09e79" providerId="LiveId" clId="{A15C2C0B-88EE-4C26-BAF1-272AFE799CD4}" dt="2022-12-07T14:09:52.182" v="3202" actId="20577"/>
          <ac:spMkLst>
            <pc:docMk/>
            <pc:sldMk cId="2749134758" sldId="283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14:11:48.517" v="3457" actId="20577"/>
          <ac:spMkLst>
            <pc:docMk/>
            <pc:sldMk cId="2749134758" sldId="283"/>
            <ac:spMk id="6" creationId="{DD5195EF-F0CC-3652-9D04-7349D4800FB4}"/>
          </ac:spMkLst>
        </pc:spChg>
        <pc:picChg chg="del">
          <ac:chgData name="Danielle Casillo" userId="84dfa53a76a09e79" providerId="LiveId" clId="{A15C2C0B-88EE-4C26-BAF1-272AFE799CD4}" dt="2022-12-07T14:09:56.321" v="3203" actId="478"/>
          <ac:picMkLst>
            <pc:docMk/>
            <pc:sldMk cId="2749134758" sldId="283"/>
            <ac:picMk id="5" creationId="{ADB6E5E5-0460-86DC-3046-2D991AB32534}"/>
          </ac:picMkLst>
        </pc:picChg>
        <pc:picChg chg="del">
          <ac:chgData name="Danielle Casillo" userId="84dfa53a76a09e79" providerId="LiveId" clId="{A15C2C0B-88EE-4C26-BAF1-272AFE799CD4}" dt="2022-12-07T14:09:57.548" v="3205" actId="478"/>
          <ac:picMkLst>
            <pc:docMk/>
            <pc:sldMk cId="2749134758" sldId="283"/>
            <ac:picMk id="9" creationId="{5B1F8DCB-4066-E2AA-3BF6-015F54140F86}"/>
          </ac:picMkLst>
        </pc:picChg>
        <pc:picChg chg="del">
          <ac:chgData name="Danielle Casillo" userId="84dfa53a76a09e79" providerId="LiveId" clId="{A15C2C0B-88EE-4C26-BAF1-272AFE799CD4}" dt="2022-12-07T14:09:56.977" v="3204" actId="478"/>
          <ac:picMkLst>
            <pc:docMk/>
            <pc:sldMk cId="2749134758" sldId="283"/>
            <ac:picMk id="11" creationId="{92F3EFE0-0490-2AA2-9B87-E650DB58FDFF}"/>
          </ac:picMkLst>
        </pc:picChg>
      </pc:sldChg>
      <pc:sldChg chg="addSp delSp modSp add mod">
        <pc:chgData name="Danielle Casillo" userId="84dfa53a76a09e79" providerId="LiveId" clId="{A15C2C0B-88EE-4C26-BAF1-272AFE799CD4}" dt="2022-12-07T14:21:14.312" v="4035" actId="113"/>
        <pc:sldMkLst>
          <pc:docMk/>
          <pc:sldMk cId="2500253838" sldId="284"/>
        </pc:sldMkLst>
        <pc:spChg chg="mod">
          <ac:chgData name="Danielle Casillo" userId="84dfa53a76a09e79" providerId="LiveId" clId="{A15C2C0B-88EE-4C26-BAF1-272AFE799CD4}" dt="2022-12-07T14:12:38.760" v="3476" actId="20577"/>
          <ac:spMkLst>
            <pc:docMk/>
            <pc:sldMk cId="2500253838" sldId="284"/>
            <ac:spMk id="2" creationId="{6043F1E2-F395-9FDD-0B26-158D0427111E}"/>
          </ac:spMkLst>
        </pc:spChg>
        <pc:spChg chg="add mod">
          <ac:chgData name="Danielle Casillo" userId="84dfa53a76a09e79" providerId="LiveId" clId="{A15C2C0B-88EE-4C26-BAF1-272AFE799CD4}" dt="2022-12-07T14:20:43.706" v="4033" actId="207"/>
          <ac:spMkLst>
            <pc:docMk/>
            <pc:sldMk cId="2500253838" sldId="284"/>
            <ac:spMk id="3" creationId="{73930A2F-B845-67E8-B92E-97E2C404C53F}"/>
          </ac:spMkLst>
        </pc:spChg>
        <pc:spChg chg="add mod">
          <ac:chgData name="Danielle Casillo" userId="84dfa53a76a09e79" providerId="LiveId" clId="{A15C2C0B-88EE-4C26-BAF1-272AFE799CD4}" dt="2022-12-07T14:21:14.312" v="4035" actId="113"/>
          <ac:spMkLst>
            <pc:docMk/>
            <pc:sldMk cId="2500253838" sldId="284"/>
            <ac:spMk id="4" creationId="{0B787BE9-E34A-22F4-A388-45E40F241002}"/>
          </ac:spMkLst>
        </pc:spChg>
        <pc:spChg chg="add del mod">
          <ac:chgData name="Danielle Casillo" userId="84dfa53a76a09e79" providerId="LiveId" clId="{A15C2C0B-88EE-4C26-BAF1-272AFE799CD4}" dt="2022-12-07T14:19:45.422" v="4021" actId="478"/>
          <ac:spMkLst>
            <pc:docMk/>
            <pc:sldMk cId="2500253838" sldId="284"/>
            <ac:spMk id="5" creationId="{D84A1E20-80F8-AAD3-28F2-9D48649F0853}"/>
          </ac:spMkLst>
        </pc:spChg>
        <pc:spChg chg="del mod">
          <ac:chgData name="Danielle Casillo" userId="84dfa53a76a09e79" providerId="LiveId" clId="{A15C2C0B-88EE-4C26-BAF1-272AFE799CD4}" dt="2022-12-07T14:19:41.537" v="4020" actId="478"/>
          <ac:spMkLst>
            <pc:docMk/>
            <pc:sldMk cId="2500253838" sldId="284"/>
            <ac:spMk id="6" creationId="{DD5195EF-F0CC-3652-9D04-7349D4800FB4}"/>
          </ac:spMkLst>
        </pc:spChg>
      </pc:sldChg>
      <pc:sldChg chg="addSp modSp add mod">
        <pc:chgData name="Danielle Casillo" userId="84dfa53a76a09e79" providerId="LiveId" clId="{A15C2C0B-88EE-4C26-BAF1-272AFE799CD4}" dt="2022-12-07T14:32:35.749" v="4609" actId="1076"/>
        <pc:sldMkLst>
          <pc:docMk/>
          <pc:sldMk cId="3327655647" sldId="285"/>
        </pc:sldMkLst>
        <pc:spChg chg="mod">
          <ac:chgData name="Danielle Casillo" userId="84dfa53a76a09e79" providerId="LiveId" clId="{A15C2C0B-88EE-4C26-BAF1-272AFE799CD4}" dt="2022-12-07T14:21:41.441" v="4047" actId="20577"/>
          <ac:spMkLst>
            <pc:docMk/>
            <pc:sldMk cId="3327655647" sldId="285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14:31:57.950" v="4605" actId="14100"/>
          <ac:spMkLst>
            <pc:docMk/>
            <pc:sldMk cId="3327655647" sldId="285"/>
            <ac:spMk id="3" creationId="{73930A2F-B845-67E8-B92E-97E2C404C53F}"/>
          </ac:spMkLst>
        </pc:spChg>
        <pc:spChg chg="mod">
          <ac:chgData name="Danielle Casillo" userId="84dfa53a76a09e79" providerId="LiveId" clId="{A15C2C0B-88EE-4C26-BAF1-272AFE799CD4}" dt="2022-12-07T14:32:35.749" v="4609" actId="1076"/>
          <ac:spMkLst>
            <pc:docMk/>
            <pc:sldMk cId="3327655647" sldId="285"/>
            <ac:spMk id="4" creationId="{0B787BE9-E34A-22F4-A388-45E40F241002}"/>
          </ac:spMkLst>
        </pc:spChg>
        <pc:spChg chg="add mod">
          <ac:chgData name="Danielle Casillo" userId="84dfa53a76a09e79" providerId="LiveId" clId="{A15C2C0B-88EE-4C26-BAF1-272AFE799CD4}" dt="2022-12-07T14:32:12.126" v="4607" actId="1076"/>
          <ac:spMkLst>
            <pc:docMk/>
            <pc:sldMk cId="3327655647" sldId="285"/>
            <ac:spMk id="5" creationId="{53C772D2-A0A9-9342-545F-ADE30C8FA9AF}"/>
          </ac:spMkLst>
        </pc:spChg>
      </pc:sldChg>
      <pc:sldChg chg="delSp modSp add mod">
        <pc:chgData name="Danielle Casillo" userId="84dfa53a76a09e79" providerId="LiveId" clId="{A15C2C0B-88EE-4C26-BAF1-272AFE799CD4}" dt="2022-12-07T18:02:59.644" v="5270" actId="113"/>
        <pc:sldMkLst>
          <pc:docMk/>
          <pc:sldMk cId="954653672" sldId="286"/>
        </pc:sldMkLst>
        <pc:spChg chg="mod">
          <ac:chgData name="Danielle Casillo" userId="84dfa53a76a09e79" providerId="LiveId" clId="{A15C2C0B-88EE-4C26-BAF1-272AFE799CD4}" dt="2022-12-07T17:55:03.546" v="4695" actId="313"/>
          <ac:spMkLst>
            <pc:docMk/>
            <pc:sldMk cId="954653672" sldId="286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18:02:45.029" v="5268" actId="113"/>
          <ac:spMkLst>
            <pc:docMk/>
            <pc:sldMk cId="954653672" sldId="286"/>
            <ac:spMk id="3" creationId="{73930A2F-B845-67E8-B92E-97E2C404C53F}"/>
          </ac:spMkLst>
        </pc:spChg>
        <pc:spChg chg="mod">
          <ac:chgData name="Danielle Casillo" userId="84dfa53a76a09e79" providerId="LiveId" clId="{A15C2C0B-88EE-4C26-BAF1-272AFE799CD4}" dt="2022-12-07T18:02:59.644" v="5270" actId="113"/>
          <ac:spMkLst>
            <pc:docMk/>
            <pc:sldMk cId="954653672" sldId="286"/>
            <ac:spMk id="4" creationId="{0B787BE9-E34A-22F4-A388-45E40F241002}"/>
          </ac:spMkLst>
        </pc:spChg>
        <pc:spChg chg="del">
          <ac:chgData name="Danielle Casillo" userId="84dfa53a76a09e79" providerId="LiveId" clId="{A15C2C0B-88EE-4C26-BAF1-272AFE799CD4}" dt="2022-12-07T17:59:05.190" v="5008" actId="478"/>
          <ac:spMkLst>
            <pc:docMk/>
            <pc:sldMk cId="954653672" sldId="286"/>
            <ac:spMk id="5" creationId="{53C772D2-A0A9-9342-545F-ADE30C8FA9AF}"/>
          </ac:spMkLst>
        </pc:spChg>
      </pc:sldChg>
      <pc:sldChg chg="addSp delSp modSp add mod">
        <pc:chgData name="Danielle Casillo" userId="84dfa53a76a09e79" providerId="LiveId" clId="{A15C2C0B-88EE-4C26-BAF1-272AFE799CD4}" dt="2022-12-07T18:14:34.305" v="5578" actId="1076"/>
        <pc:sldMkLst>
          <pc:docMk/>
          <pc:sldMk cId="3295673418" sldId="287"/>
        </pc:sldMkLst>
        <pc:spChg chg="mod">
          <ac:chgData name="Danielle Casillo" userId="84dfa53a76a09e79" providerId="LiveId" clId="{A15C2C0B-88EE-4C26-BAF1-272AFE799CD4}" dt="2022-12-07T18:11:19.130" v="5280" actId="20577"/>
          <ac:spMkLst>
            <pc:docMk/>
            <pc:sldMk cId="3295673418" sldId="287"/>
            <ac:spMk id="2" creationId="{6043F1E2-F395-9FDD-0B26-158D0427111E}"/>
          </ac:spMkLst>
        </pc:spChg>
        <pc:spChg chg="del">
          <ac:chgData name="Danielle Casillo" userId="84dfa53a76a09e79" providerId="LiveId" clId="{A15C2C0B-88EE-4C26-BAF1-272AFE799CD4}" dt="2022-12-07T18:11:22.154" v="5281" actId="478"/>
          <ac:spMkLst>
            <pc:docMk/>
            <pc:sldMk cId="3295673418" sldId="287"/>
            <ac:spMk id="3" creationId="{73930A2F-B845-67E8-B92E-97E2C404C53F}"/>
          </ac:spMkLst>
        </pc:spChg>
        <pc:spChg chg="del">
          <ac:chgData name="Danielle Casillo" userId="84dfa53a76a09e79" providerId="LiveId" clId="{A15C2C0B-88EE-4C26-BAF1-272AFE799CD4}" dt="2022-12-07T18:11:23.766" v="5282" actId="478"/>
          <ac:spMkLst>
            <pc:docMk/>
            <pc:sldMk cId="3295673418" sldId="287"/>
            <ac:spMk id="4" creationId="{0B787BE9-E34A-22F4-A388-45E40F241002}"/>
          </ac:spMkLst>
        </pc:spChg>
        <pc:spChg chg="add mod">
          <ac:chgData name="Danielle Casillo" userId="84dfa53a76a09e79" providerId="LiveId" clId="{A15C2C0B-88EE-4C26-BAF1-272AFE799CD4}" dt="2022-12-07T18:14:09.723" v="5574" actId="14100"/>
          <ac:spMkLst>
            <pc:docMk/>
            <pc:sldMk cId="3295673418" sldId="287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18:14:34.305" v="5578" actId="1076"/>
          <ac:picMkLst>
            <pc:docMk/>
            <pc:sldMk cId="3295673418" sldId="287"/>
            <ac:picMk id="7" creationId="{B8E3CAEA-9F84-D510-EF17-C95756FBF69D}"/>
          </ac:picMkLst>
        </pc:picChg>
      </pc:sldChg>
      <pc:sldChg chg="addSp delSp modSp add mod">
        <pc:chgData name="Danielle Casillo" userId="84dfa53a76a09e79" providerId="LiveId" clId="{A15C2C0B-88EE-4C26-BAF1-272AFE799CD4}" dt="2022-12-07T18:17:57.280" v="5756" actId="1076"/>
        <pc:sldMkLst>
          <pc:docMk/>
          <pc:sldMk cId="3802471187" sldId="288"/>
        </pc:sldMkLst>
        <pc:spChg chg="mod">
          <ac:chgData name="Danielle Casillo" userId="84dfa53a76a09e79" providerId="LiveId" clId="{A15C2C0B-88EE-4C26-BAF1-272AFE799CD4}" dt="2022-12-07T18:17:46.272" v="5752" actId="14100"/>
          <ac:spMkLst>
            <pc:docMk/>
            <pc:sldMk cId="3802471187" sldId="288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18:17:53.103" v="5754" actId="14100"/>
          <ac:picMkLst>
            <pc:docMk/>
            <pc:sldMk cId="3802471187" sldId="288"/>
            <ac:picMk id="4" creationId="{32CB9DF9-0B5F-E65B-2D21-E266DBBDB933}"/>
          </ac:picMkLst>
        </pc:picChg>
        <pc:picChg chg="del">
          <ac:chgData name="Danielle Casillo" userId="84dfa53a76a09e79" providerId="LiveId" clId="{A15C2C0B-88EE-4C26-BAF1-272AFE799CD4}" dt="2022-12-07T18:16:42.237" v="5743" actId="478"/>
          <ac:picMkLst>
            <pc:docMk/>
            <pc:sldMk cId="3802471187" sldId="288"/>
            <ac:picMk id="7" creationId="{B8E3CAEA-9F84-D510-EF17-C95756FBF69D}"/>
          </ac:picMkLst>
        </pc:picChg>
        <pc:picChg chg="add mod">
          <ac:chgData name="Danielle Casillo" userId="84dfa53a76a09e79" providerId="LiveId" clId="{A15C2C0B-88EE-4C26-BAF1-272AFE799CD4}" dt="2022-12-07T18:17:57.280" v="5756" actId="1076"/>
          <ac:picMkLst>
            <pc:docMk/>
            <pc:sldMk cId="3802471187" sldId="288"/>
            <ac:picMk id="8" creationId="{DB5320B0-3587-0377-E289-8DE2A25CA3D4}"/>
          </ac:picMkLst>
        </pc:picChg>
      </pc:sldChg>
      <pc:sldChg chg="addSp delSp modSp add mod">
        <pc:chgData name="Danielle Casillo" userId="84dfa53a76a09e79" providerId="LiveId" clId="{A15C2C0B-88EE-4C26-BAF1-272AFE799CD4}" dt="2022-12-07T18:19:43.126" v="5844" actId="14100"/>
        <pc:sldMkLst>
          <pc:docMk/>
          <pc:sldMk cId="1423929646" sldId="289"/>
        </pc:sldMkLst>
        <pc:spChg chg="mod">
          <ac:chgData name="Danielle Casillo" userId="84dfa53a76a09e79" providerId="LiveId" clId="{A15C2C0B-88EE-4C26-BAF1-272AFE799CD4}" dt="2022-12-07T18:19:00.737" v="5837" actId="20577"/>
          <ac:spMkLst>
            <pc:docMk/>
            <pc:sldMk cId="1423929646" sldId="289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07T18:19:06.438" v="5838" actId="478"/>
          <ac:picMkLst>
            <pc:docMk/>
            <pc:sldMk cId="1423929646" sldId="289"/>
            <ac:picMk id="4" creationId="{32CB9DF9-0B5F-E65B-2D21-E266DBBDB933}"/>
          </ac:picMkLst>
        </pc:picChg>
        <pc:picChg chg="add mod">
          <ac:chgData name="Danielle Casillo" userId="84dfa53a76a09e79" providerId="LiveId" clId="{A15C2C0B-88EE-4C26-BAF1-272AFE799CD4}" dt="2022-12-07T18:19:27.135" v="5841" actId="14100"/>
          <ac:picMkLst>
            <pc:docMk/>
            <pc:sldMk cId="1423929646" sldId="289"/>
            <ac:picMk id="6" creationId="{B95AF2D7-F8A9-31B9-D1A9-5E6D7EC12221}"/>
          </ac:picMkLst>
        </pc:picChg>
        <pc:picChg chg="del">
          <ac:chgData name="Danielle Casillo" userId="84dfa53a76a09e79" providerId="LiveId" clId="{A15C2C0B-88EE-4C26-BAF1-272AFE799CD4}" dt="2022-12-07T18:19:06.438" v="5838" actId="478"/>
          <ac:picMkLst>
            <pc:docMk/>
            <pc:sldMk cId="1423929646" sldId="289"/>
            <ac:picMk id="8" creationId="{DB5320B0-3587-0377-E289-8DE2A25CA3D4}"/>
          </ac:picMkLst>
        </pc:picChg>
        <pc:picChg chg="add mod">
          <ac:chgData name="Danielle Casillo" userId="84dfa53a76a09e79" providerId="LiveId" clId="{A15C2C0B-88EE-4C26-BAF1-272AFE799CD4}" dt="2022-12-07T18:19:43.126" v="5844" actId="14100"/>
          <ac:picMkLst>
            <pc:docMk/>
            <pc:sldMk cId="1423929646" sldId="289"/>
            <ac:picMk id="9" creationId="{D780E6A2-63B4-8DF3-211D-08192AF714FE}"/>
          </ac:picMkLst>
        </pc:picChg>
      </pc:sldChg>
      <pc:sldChg chg="delSp modSp add mod">
        <pc:chgData name="Danielle Casillo" userId="84dfa53a76a09e79" providerId="LiveId" clId="{A15C2C0B-88EE-4C26-BAF1-272AFE799CD4}" dt="2022-12-07T18:27:02.934" v="6356" actId="113"/>
        <pc:sldMkLst>
          <pc:docMk/>
          <pc:sldMk cId="5271540" sldId="290"/>
        </pc:sldMkLst>
        <pc:spChg chg="mod">
          <ac:chgData name="Danielle Casillo" userId="84dfa53a76a09e79" providerId="LiveId" clId="{A15C2C0B-88EE-4C26-BAF1-272AFE799CD4}" dt="2022-12-07T18:27:02.934" v="6356" actId="113"/>
          <ac:spMkLst>
            <pc:docMk/>
            <pc:sldMk cId="5271540" sldId="290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07T18:23:10.998" v="5945" actId="478"/>
          <ac:picMkLst>
            <pc:docMk/>
            <pc:sldMk cId="5271540" sldId="290"/>
            <ac:picMk id="6" creationId="{B95AF2D7-F8A9-31B9-D1A9-5E6D7EC12221}"/>
          </ac:picMkLst>
        </pc:picChg>
        <pc:picChg chg="del">
          <ac:chgData name="Danielle Casillo" userId="84dfa53a76a09e79" providerId="LiveId" clId="{A15C2C0B-88EE-4C26-BAF1-272AFE799CD4}" dt="2022-12-07T18:23:11.684" v="5946" actId="478"/>
          <ac:picMkLst>
            <pc:docMk/>
            <pc:sldMk cId="5271540" sldId="290"/>
            <ac:picMk id="9" creationId="{D780E6A2-63B4-8DF3-211D-08192AF714FE}"/>
          </ac:picMkLst>
        </pc:picChg>
      </pc:sldChg>
      <pc:sldChg chg="addSp modSp add mod">
        <pc:chgData name="Danielle Casillo" userId="84dfa53a76a09e79" providerId="LiveId" clId="{A15C2C0B-88EE-4C26-BAF1-272AFE799CD4}" dt="2022-12-07T18:29:03.690" v="6526" actId="14100"/>
        <pc:sldMkLst>
          <pc:docMk/>
          <pc:sldMk cId="266591807" sldId="291"/>
        </pc:sldMkLst>
        <pc:spChg chg="mod">
          <ac:chgData name="Danielle Casillo" userId="84dfa53a76a09e79" providerId="LiveId" clId="{A15C2C0B-88EE-4C26-BAF1-272AFE799CD4}" dt="2022-12-07T18:28:57.082" v="6523" actId="14100"/>
          <ac:spMkLst>
            <pc:docMk/>
            <pc:sldMk cId="266591807" sldId="291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18:29:03.690" v="6526" actId="14100"/>
          <ac:picMkLst>
            <pc:docMk/>
            <pc:sldMk cId="266591807" sldId="291"/>
            <ac:picMk id="4" creationId="{3643E1C3-FCF8-D47B-B352-82DB677B0620}"/>
          </ac:picMkLst>
        </pc:picChg>
      </pc:sldChg>
      <pc:sldChg chg="addSp delSp modSp add mod">
        <pc:chgData name="Danielle Casillo" userId="84dfa53a76a09e79" providerId="LiveId" clId="{A15C2C0B-88EE-4C26-BAF1-272AFE799CD4}" dt="2022-12-07T18:30:22.529" v="6622" actId="14100"/>
        <pc:sldMkLst>
          <pc:docMk/>
          <pc:sldMk cId="1612299272" sldId="292"/>
        </pc:sldMkLst>
        <pc:spChg chg="mod">
          <ac:chgData name="Danielle Casillo" userId="84dfa53a76a09e79" providerId="LiveId" clId="{A15C2C0B-88EE-4C26-BAF1-272AFE799CD4}" dt="2022-12-07T18:30:07.473" v="6618" actId="14100"/>
          <ac:spMkLst>
            <pc:docMk/>
            <pc:sldMk cId="1612299272" sldId="292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07T18:30:08.381" v="6619" actId="478"/>
          <ac:picMkLst>
            <pc:docMk/>
            <pc:sldMk cId="1612299272" sldId="292"/>
            <ac:picMk id="4" creationId="{3643E1C3-FCF8-D47B-B352-82DB677B0620}"/>
          </ac:picMkLst>
        </pc:picChg>
        <pc:picChg chg="add mod">
          <ac:chgData name="Danielle Casillo" userId="84dfa53a76a09e79" providerId="LiveId" clId="{A15C2C0B-88EE-4C26-BAF1-272AFE799CD4}" dt="2022-12-07T18:30:22.529" v="6622" actId="14100"/>
          <ac:picMkLst>
            <pc:docMk/>
            <pc:sldMk cId="1612299272" sldId="292"/>
            <ac:picMk id="6" creationId="{7A1C97EE-4837-0238-66D6-081BA16A7929}"/>
          </ac:picMkLst>
        </pc:picChg>
      </pc:sldChg>
      <pc:sldChg chg="addSp delSp modSp add mod">
        <pc:chgData name="Danielle Casillo" userId="84dfa53a76a09e79" providerId="LiveId" clId="{A15C2C0B-88EE-4C26-BAF1-272AFE799CD4}" dt="2022-12-07T20:13:38.844" v="6790" actId="14100"/>
        <pc:sldMkLst>
          <pc:docMk/>
          <pc:sldMk cId="519431445" sldId="293"/>
        </pc:sldMkLst>
        <pc:spChg chg="mod">
          <ac:chgData name="Danielle Casillo" userId="84dfa53a76a09e79" providerId="LiveId" clId="{A15C2C0B-88EE-4C26-BAF1-272AFE799CD4}" dt="2022-12-07T20:13:01.515" v="6787" actId="14100"/>
          <ac:spMkLst>
            <pc:docMk/>
            <pc:sldMk cId="519431445" sldId="293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20:13:38.844" v="6790" actId="14100"/>
          <ac:picMkLst>
            <pc:docMk/>
            <pc:sldMk cId="519431445" sldId="293"/>
            <ac:picMk id="4" creationId="{0B89AA4B-7205-41B7-5328-6B4235AAA297}"/>
          </ac:picMkLst>
        </pc:picChg>
        <pc:picChg chg="del">
          <ac:chgData name="Danielle Casillo" userId="84dfa53a76a09e79" providerId="LiveId" clId="{A15C2C0B-88EE-4C26-BAF1-272AFE799CD4}" dt="2022-12-07T18:31:21.093" v="6664" actId="478"/>
          <ac:picMkLst>
            <pc:docMk/>
            <pc:sldMk cId="519431445" sldId="293"/>
            <ac:picMk id="6" creationId="{7A1C97EE-4837-0238-66D6-081BA16A7929}"/>
          </ac:picMkLst>
        </pc:picChg>
      </pc:sldChg>
      <pc:sldChg chg="addSp delSp modSp add mod">
        <pc:chgData name="Danielle Casillo" userId="84dfa53a76a09e79" providerId="LiveId" clId="{A15C2C0B-88EE-4C26-BAF1-272AFE799CD4}" dt="2022-12-07T20:15:14.466" v="6908" actId="14100"/>
        <pc:sldMkLst>
          <pc:docMk/>
          <pc:sldMk cId="984883013" sldId="294"/>
        </pc:sldMkLst>
        <pc:spChg chg="mod">
          <ac:chgData name="Danielle Casillo" userId="84dfa53a76a09e79" providerId="LiveId" clId="{A15C2C0B-88EE-4C26-BAF1-272AFE799CD4}" dt="2022-12-07T20:14:57.903" v="6905" actId="20577"/>
          <ac:spMkLst>
            <pc:docMk/>
            <pc:sldMk cId="984883013" sldId="294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07T20:14:37.065" v="6872" actId="478"/>
          <ac:picMkLst>
            <pc:docMk/>
            <pc:sldMk cId="984883013" sldId="294"/>
            <ac:picMk id="4" creationId="{0B89AA4B-7205-41B7-5328-6B4235AAA297}"/>
          </ac:picMkLst>
        </pc:picChg>
        <pc:picChg chg="add mod">
          <ac:chgData name="Danielle Casillo" userId="84dfa53a76a09e79" providerId="LiveId" clId="{A15C2C0B-88EE-4C26-BAF1-272AFE799CD4}" dt="2022-12-07T20:15:14.466" v="6908" actId="14100"/>
          <ac:picMkLst>
            <pc:docMk/>
            <pc:sldMk cId="984883013" sldId="294"/>
            <ac:picMk id="6" creationId="{717D5F0B-0503-13AB-9E6C-DABADFA0DF8F}"/>
          </ac:picMkLst>
        </pc:picChg>
      </pc:sldChg>
      <pc:sldChg chg="addSp delSp modSp add mod">
        <pc:chgData name="Danielle Casillo" userId="84dfa53a76a09e79" providerId="LiveId" clId="{A15C2C0B-88EE-4C26-BAF1-272AFE799CD4}" dt="2022-12-07T20:16:32.697" v="7004" actId="1076"/>
        <pc:sldMkLst>
          <pc:docMk/>
          <pc:sldMk cId="3831862969" sldId="295"/>
        </pc:sldMkLst>
        <pc:spChg chg="mod">
          <ac:chgData name="Danielle Casillo" userId="84dfa53a76a09e79" providerId="LiveId" clId="{A15C2C0B-88EE-4C26-BAF1-272AFE799CD4}" dt="2022-12-07T20:16:10.981" v="6998" actId="20577"/>
          <ac:spMkLst>
            <pc:docMk/>
            <pc:sldMk cId="3831862969" sldId="295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20:16:32.697" v="7004" actId="1076"/>
          <ac:picMkLst>
            <pc:docMk/>
            <pc:sldMk cId="3831862969" sldId="295"/>
            <ac:picMk id="4" creationId="{FA77159F-922A-68AD-79B5-B1BC43FE734D}"/>
          </ac:picMkLst>
        </pc:picChg>
        <pc:picChg chg="del">
          <ac:chgData name="Danielle Casillo" userId="84dfa53a76a09e79" providerId="LiveId" clId="{A15C2C0B-88EE-4C26-BAF1-272AFE799CD4}" dt="2022-12-07T20:16:15.102" v="6999" actId="478"/>
          <ac:picMkLst>
            <pc:docMk/>
            <pc:sldMk cId="3831862969" sldId="295"/>
            <ac:picMk id="6" creationId="{717D5F0B-0503-13AB-9E6C-DABADFA0DF8F}"/>
          </ac:picMkLst>
        </pc:picChg>
      </pc:sldChg>
      <pc:sldChg chg="delSp modSp add mod">
        <pc:chgData name="Danielle Casillo" userId="84dfa53a76a09e79" providerId="LiveId" clId="{A15C2C0B-88EE-4C26-BAF1-272AFE799CD4}" dt="2022-12-07T20:20:21.612" v="7320" actId="113"/>
        <pc:sldMkLst>
          <pc:docMk/>
          <pc:sldMk cId="3818982668" sldId="296"/>
        </pc:sldMkLst>
        <pc:spChg chg="mod">
          <ac:chgData name="Danielle Casillo" userId="84dfa53a76a09e79" providerId="LiveId" clId="{A15C2C0B-88EE-4C26-BAF1-272AFE799CD4}" dt="2022-12-07T20:20:21.612" v="7320" actId="113"/>
          <ac:spMkLst>
            <pc:docMk/>
            <pc:sldMk cId="3818982668" sldId="296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07T20:17:55.868" v="7092" actId="478"/>
          <ac:picMkLst>
            <pc:docMk/>
            <pc:sldMk cId="3818982668" sldId="296"/>
            <ac:picMk id="4" creationId="{FA77159F-922A-68AD-79B5-B1BC43FE734D}"/>
          </ac:picMkLst>
        </pc:picChg>
      </pc:sldChg>
      <pc:sldChg chg="modSp add mod">
        <pc:chgData name="Danielle Casillo" userId="84dfa53a76a09e79" providerId="LiveId" clId="{A15C2C0B-88EE-4C26-BAF1-272AFE799CD4}" dt="2022-12-07T20:22:19.720" v="7497" actId="255"/>
        <pc:sldMkLst>
          <pc:docMk/>
          <pc:sldMk cId="134880323" sldId="297"/>
        </pc:sldMkLst>
        <pc:spChg chg="mod">
          <ac:chgData name="Danielle Casillo" userId="84dfa53a76a09e79" providerId="LiveId" clId="{A15C2C0B-88EE-4C26-BAF1-272AFE799CD4}" dt="2022-12-07T20:22:19.720" v="7497" actId="255"/>
          <ac:spMkLst>
            <pc:docMk/>
            <pc:sldMk cId="134880323" sldId="297"/>
            <ac:spMk id="5" creationId="{F62660A7-ABBF-D4F4-DB56-B35623FEFF8A}"/>
          </ac:spMkLst>
        </pc:spChg>
      </pc:sldChg>
      <pc:sldChg chg="modSp add mod">
        <pc:chgData name="Danielle Casillo" userId="84dfa53a76a09e79" providerId="LiveId" clId="{A15C2C0B-88EE-4C26-BAF1-272AFE799CD4}" dt="2022-12-07T20:24:13.049" v="7652" actId="113"/>
        <pc:sldMkLst>
          <pc:docMk/>
          <pc:sldMk cId="1805915758" sldId="298"/>
        </pc:sldMkLst>
        <pc:spChg chg="mod">
          <ac:chgData name="Danielle Casillo" userId="84dfa53a76a09e79" providerId="LiveId" clId="{A15C2C0B-88EE-4C26-BAF1-272AFE799CD4}" dt="2022-12-07T20:24:13.049" v="7652" actId="113"/>
          <ac:spMkLst>
            <pc:docMk/>
            <pc:sldMk cId="1805915758" sldId="298"/>
            <ac:spMk id="5" creationId="{F62660A7-ABBF-D4F4-DB56-B35623FEFF8A}"/>
          </ac:spMkLst>
        </pc:spChg>
      </pc:sldChg>
      <pc:sldChg chg="addSp delSp modSp add mod">
        <pc:chgData name="Danielle Casillo" userId="84dfa53a76a09e79" providerId="LiveId" clId="{A15C2C0B-88EE-4C26-BAF1-272AFE799CD4}" dt="2022-12-07T20:26:03.124" v="7699" actId="478"/>
        <pc:sldMkLst>
          <pc:docMk/>
          <pc:sldMk cId="2394179183" sldId="299"/>
        </pc:sldMkLst>
        <pc:spChg chg="mod">
          <ac:chgData name="Danielle Casillo" userId="84dfa53a76a09e79" providerId="LiveId" clId="{A15C2C0B-88EE-4C26-BAF1-272AFE799CD4}" dt="2022-12-07T20:25:57.454" v="7697" actId="20577"/>
          <ac:spMkLst>
            <pc:docMk/>
            <pc:sldMk cId="2394179183" sldId="299"/>
            <ac:spMk id="2" creationId="{6043F1E2-F395-9FDD-0B26-158D0427111E}"/>
          </ac:spMkLst>
        </pc:spChg>
        <pc:spChg chg="del mod">
          <ac:chgData name="Danielle Casillo" userId="84dfa53a76a09e79" providerId="LiveId" clId="{A15C2C0B-88EE-4C26-BAF1-272AFE799CD4}" dt="2022-12-07T20:26:00.175" v="7698" actId="478"/>
          <ac:spMkLst>
            <pc:docMk/>
            <pc:sldMk cId="2394179183" sldId="299"/>
            <ac:spMk id="5" creationId="{F62660A7-ABBF-D4F4-DB56-B35623FEFF8A}"/>
          </ac:spMkLst>
        </pc:spChg>
        <pc:spChg chg="add del mod">
          <ac:chgData name="Danielle Casillo" userId="84dfa53a76a09e79" providerId="LiveId" clId="{A15C2C0B-88EE-4C26-BAF1-272AFE799CD4}" dt="2022-12-07T20:26:03.124" v="7699" actId="478"/>
          <ac:spMkLst>
            <pc:docMk/>
            <pc:sldMk cId="2394179183" sldId="299"/>
            <ac:spMk id="6" creationId="{949B9C35-9948-3B8B-AFFB-BBC5B39BDD55}"/>
          </ac:spMkLst>
        </pc:spChg>
        <pc:picChg chg="add mod">
          <ac:chgData name="Danielle Casillo" userId="84dfa53a76a09e79" providerId="LiveId" clId="{A15C2C0B-88EE-4C26-BAF1-272AFE799CD4}" dt="2022-12-07T20:25:25.621" v="7675" actId="14100"/>
          <ac:picMkLst>
            <pc:docMk/>
            <pc:sldMk cId="2394179183" sldId="299"/>
            <ac:picMk id="4" creationId="{A5CEDA65-ED39-74A6-5E6C-39E59AE4CECD}"/>
          </ac:picMkLst>
        </pc:picChg>
      </pc:sldChg>
      <pc:sldChg chg="addSp delSp modSp add mod">
        <pc:chgData name="Danielle Casillo" userId="84dfa53a76a09e79" providerId="LiveId" clId="{A15C2C0B-88EE-4C26-BAF1-272AFE799CD4}" dt="2022-12-07T20:50:53.078" v="7975"/>
        <pc:sldMkLst>
          <pc:docMk/>
          <pc:sldMk cId="108717444" sldId="300"/>
        </pc:sldMkLst>
        <pc:spChg chg="mod">
          <ac:chgData name="Danielle Casillo" userId="84dfa53a76a09e79" providerId="LiveId" clId="{A15C2C0B-88EE-4C26-BAF1-272AFE799CD4}" dt="2022-12-07T20:50:53.078" v="7975"/>
          <ac:spMkLst>
            <pc:docMk/>
            <pc:sldMk cId="108717444" sldId="300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20:25:48.946" v="7687" actId="20577"/>
          <ac:spMkLst>
            <pc:docMk/>
            <pc:sldMk cId="108717444" sldId="300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07T20:25:39.003" v="7677" actId="478"/>
          <ac:picMkLst>
            <pc:docMk/>
            <pc:sldMk cId="108717444" sldId="300"/>
            <ac:picMk id="4" creationId="{A5CEDA65-ED39-74A6-5E6C-39E59AE4CECD}"/>
          </ac:picMkLst>
        </pc:picChg>
        <pc:picChg chg="add mod">
          <ac:chgData name="Danielle Casillo" userId="84dfa53a76a09e79" providerId="LiveId" clId="{A15C2C0B-88EE-4C26-BAF1-272AFE799CD4}" dt="2022-12-07T20:26:32.588" v="7702" actId="14100"/>
          <ac:picMkLst>
            <pc:docMk/>
            <pc:sldMk cId="108717444" sldId="300"/>
            <ac:picMk id="6" creationId="{4F1165CF-8FEC-847D-2229-B6094CF01C21}"/>
          </ac:picMkLst>
        </pc:picChg>
      </pc:sldChg>
      <pc:sldChg chg="addSp delSp modSp add mod">
        <pc:chgData name="Danielle Casillo" userId="84dfa53a76a09e79" providerId="LiveId" clId="{A15C2C0B-88EE-4C26-BAF1-272AFE799CD4}" dt="2022-12-07T20:50:58.895" v="7976"/>
        <pc:sldMkLst>
          <pc:docMk/>
          <pc:sldMk cId="3827738511" sldId="301"/>
        </pc:sldMkLst>
        <pc:spChg chg="mod">
          <ac:chgData name="Danielle Casillo" userId="84dfa53a76a09e79" providerId="LiveId" clId="{A15C2C0B-88EE-4C26-BAF1-272AFE799CD4}" dt="2022-12-07T20:50:58.895" v="7976"/>
          <ac:spMkLst>
            <pc:docMk/>
            <pc:sldMk cId="3827738511" sldId="301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20:27:12.721" v="7718" actId="20577"/>
          <ac:spMkLst>
            <pc:docMk/>
            <pc:sldMk cId="3827738511" sldId="301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20:27:35.645" v="7722" actId="14100"/>
          <ac:picMkLst>
            <pc:docMk/>
            <pc:sldMk cId="3827738511" sldId="301"/>
            <ac:picMk id="4" creationId="{D1909483-A026-8AAF-781A-264B41451D6E}"/>
          </ac:picMkLst>
        </pc:picChg>
        <pc:picChg chg="del">
          <ac:chgData name="Danielle Casillo" userId="84dfa53a76a09e79" providerId="LiveId" clId="{A15C2C0B-88EE-4C26-BAF1-272AFE799CD4}" dt="2022-12-07T20:27:17.296" v="7719" actId="478"/>
          <ac:picMkLst>
            <pc:docMk/>
            <pc:sldMk cId="3827738511" sldId="301"/>
            <ac:picMk id="6" creationId="{4F1165CF-8FEC-847D-2229-B6094CF01C21}"/>
          </ac:picMkLst>
        </pc:picChg>
      </pc:sldChg>
      <pc:sldChg chg="addSp delSp modSp add mod">
        <pc:chgData name="Danielle Casillo" userId="84dfa53a76a09e79" providerId="LiveId" clId="{A15C2C0B-88EE-4C26-BAF1-272AFE799CD4}" dt="2022-12-07T20:51:01.589" v="7977"/>
        <pc:sldMkLst>
          <pc:docMk/>
          <pc:sldMk cId="117298869" sldId="302"/>
        </pc:sldMkLst>
        <pc:spChg chg="mod">
          <ac:chgData name="Danielle Casillo" userId="84dfa53a76a09e79" providerId="LiveId" clId="{A15C2C0B-88EE-4C26-BAF1-272AFE799CD4}" dt="2022-12-07T20:51:01.589" v="7977"/>
          <ac:spMkLst>
            <pc:docMk/>
            <pc:sldMk cId="117298869" sldId="302"/>
            <ac:spMk id="2" creationId="{6043F1E2-F395-9FDD-0B26-158D0427111E}"/>
          </ac:spMkLst>
        </pc:spChg>
        <pc:picChg chg="del">
          <ac:chgData name="Danielle Casillo" userId="84dfa53a76a09e79" providerId="LiveId" clId="{A15C2C0B-88EE-4C26-BAF1-272AFE799CD4}" dt="2022-12-07T20:27:56.541" v="7724" actId="478"/>
          <ac:picMkLst>
            <pc:docMk/>
            <pc:sldMk cId="117298869" sldId="302"/>
            <ac:picMk id="4" creationId="{D1909483-A026-8AAF-781A-264B41451D6E}"/>
          </ac:picMkLst>
        </pc:picChg>
        <pc:picChg chg="add mod">
          <ac:chgData name="Danielle Casillo" userId="84dfa53a76a09e79" providerId="LiveId" clId="{A15C2C0B-88EE-4C26-BAF1-272AFE799CD4}" dt="2022-12-07T20:28:13.963" v="7727" actId="14100"/>
          <ac:picMkLst>
            <pc:docMk/>
            <pc:sldMk cId="117298869" sldId="302"/>
            <ac:picMk id="6" creationId="{A24B0E8E-7971-54B0-175F-43715514F84E}"/>
          </ac:picMkLst>
        </pc:picChg>
      </pc:sldChg>
      <pc:sldChg chg="addSp delSp modSp add mod">
        <pc:chgData name="Danielle Casillo" userId="84dfa53a76a09e79" providerId="LiveId" clId="{A15C2C0B-88EE-4C26-BAF1-272AFE799CD4}" dt="2022-12-07T20:51:04.465" v="7978"/>
        <pc:sldMkLst>
          <pc:docMk/>
          <pc:sldMk cId="1602951650" sldId="303"/>
        </pc:sldMkLst>
        <pc:spChg chg="mod">
          <ac:chgData name="Danielle Casillo" userId="84dfa53a76a09e79" providerId="LiveId" clId="{A15C2C0B-88EE-4C26-BAF1-272AFE799CD4}" dt="2022-12-07T20:51:04.465" v="7978"/>
          <ac:spMkLst>
            <pc:docMk/>
            <pc:sldMk cId="1602951650" sldId="303"/>
            <ac:spMk id="2" creationId="{6043F1E2-F395-9FDD-0B26-158D0427111E}"/>
          </ac:spMkLst>
        </pc:spChg>
        <pc:picChg chg="add mod">
          <ac:chgData name="Danielle Casillo" userId="84dfa53a76a09e79" providerId="LiveId" clId="{A15C2C0B-88EE-4C26-BAF1-272AFE799CD4}" dt="2022-12-07T20:28:51.779" v="7734" actId="14100"/>
          <ac:picMkLst>
            <pc:docMk/>
            <pc:sldMk cId="1602951650" sldId="303"/>
            <ac:picMk id="4" creationId="{8A56963B-465F-A608-BE0D-D5CB1EE34E15}"/>
          </ac:picMkLst>
        </pc:picChg>
        <pc:picChg chg="del">
          <ac:chgData name="Danielle Casillo" userId="84dfa53a76a09e79" providerId="LiveId" clId="{A15C2C0B-88EE-4C26-BAF1-272AFE799CD4}" dt="2022-12-07T20:28:27.396" v="7729" actId="478"/>
          <ac:picMkLst>
            <pc:docMk/>
            <pc:sldMk cId="1602951650" sldId="303"/>
            <ac:picMk id="6" creationId="{A24B0E8E-7971-54B0-175F-43715514F84E}"/>
          </ac:picMkLst>
        </pc:picChg>
      </pc:sldChg>
      <pc:sldChg chg="addSp delSp modSp add mod">
        <pc:chgData name="Danielle Casillo" userId="84dfa53a76a09e79" providerId="LiveId" clId="{A15C2C0B-88EE-4C26-BAF1-272AFE799CD4}" dt="2022-12-07T20:51:06.972" v="7979"/>
        <pc:sldMkLst>
          <pc:docMk/>
          <pc:sldMk cId="1702499445" sldId="304"/>
        </pc:sldMkLst>
        <pc:spChg chg="mod">
          <ac:chgData name="Danielle Casillo" userId="84dfa53a76a09e79" providerId="LiveId" clId="{A15C2C0B-88EE-4C26-BAF1-272AFE799CD4}" dt="2022-12-07T20:51:06.972" v="7979"/>
          <ac:spMkLst>
            <pc:docMk/>
            <pc:sldMk cId="1702499445" sldId="304"/>
            <ac:spMk id="2" creationId="{6043F1E2-F395-9FDD-0B26-158D0427111E}"/>
          </ac:spMkLst>
        </pc:spChg>
        <pc:picChg chg="del">
          <ac:chgData name="Danielle Casillo" userId="84dfa53a76a09e79" providerId="LiveId" clId="{A15C2C0B-88EE-4C26-BAF1-272AFE799CD4}" dt="2022-12-07T20:29:08.809" v="7736" actId="478"/>
          <ac:picMkLst>
            <pc:docMk/>
            <pc:sldMk cId="1702499445" sldId="304"/>
            <ac:picMk id="4" creationId="{8A56963B-465F-A608-BE0D-D5CB1EE34E15}"/>
          </ac:picMkLst>
        </pc:picChg>
        <pc:picChg chg="add mod">
          <ac:chgData name="Danielle Casillo" userId="84dfa53a76a09e79" providerId="LiveId" clId="{A15C2C0B-88EE-4C26-BAF1-272AFE799CD4}" dt="2022-12-07T20:29:25.107" v="7739" actId="14100"/>
          <ac:picMkLst>
            <pc:docMk/>
            <pc:sldMk cId="1702499445" sldId="304"/>
            <ac:picMk id="6" creationId="{70E9AF9F-B350-CD8D-2412-0CF49D4BE967}"/>
          </ac:picMkLst>
        </pc:picChg>
      </pc:sldChg>
      <pc:sldChg chg="addSp delSp modSp add mod">
        <pc:chgData name="Danielle Casillo" userId="84dfa53a76a09e79" providerId="LiveId" clId="{A15C2C0B-88EE-4C26-BAF1-272AFE799CD4}" dt="2022-12-07T20:51:09.480" v="7980"/>
        <pc:sldMkLst>
          <pc:docMk/>
          <pc:sldMk cId="274287970" sldId="305"/>
        </pc:sldMkLst>
        <pc:spChg chg="mod">
          <ac:chgData name="Danielle Casillo" userId="84dfa53a76a09e79" providerId="LiveId" clId="{A15C2C0B-88EE-4C26-BAF1-272AFE799CD4}" dt="2022-12-07T20:51:09.480" v="7980"/>
          <ac:spMkLst>
            <pc:docMk/>
            <pc:sldMk cId="274287970" sldId="305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20:29:40.331" v="7760" actId="20577"/>
          <ac:spMkLst>
            <pc:docMk/>
            <pc:sldMk cId="274287970" sldId="305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20:30:04.370" v="7763" actId="14100"/>
          <ac:picMkLst>
            <pc:docMk/>
            <pc:sldMk cId="274287970" sldId="305"/>
            <ac:picMk id="4" creationId="{2975ABFC-2D71-60CD-7433-84D82A35F83B}"/>
          </ac:picMkLst>
        </pc:picChg>
        <pc:picChg chg="del">
          <ac:chgData name="Danielle Casillo" userId="84dfa53a76a09e79" providerId="LiveId" clId="{A15C2C0B-88EE-4C26-BAF1-272AFE799CD4}" dt="2022-12-07T20:29:30.461" v="7741" actId="478"/>
          <ac:picMkLst>
            <pc:docMk/>
            <pc:sldMk cId="274287970" sldId="305"/>
            <ac:picMk id="6" creationId="{70E9AF9F-B350-CD8D-2412-0CF49D4BE967}"/>
          </ac:picMkLst>
        </pc:picChg>
      </pc:sldChg>
      <pc:sldChg chg="addSp delSp modSp add mod">
        <pc:chgData name="Danielle Casillo" userId="84dfa53a76a09e79" providerId="LiveId" clId="{A15C2C0B-88EE-4C26-BAF1-272AFE799CD4}" dt="2022-12-07T20:51:12.152" v="7981"/>
        <pc:sldMkLst>
          <pc:docMk/>
          <pc:sldMk cId="3479790052" sldId="306"/>
        </pc:sldMkLst>
        <pc:spChg chg="mod">
          <ac:chgData name="Danielle Casillo" userId="84dfa53a76a09e79" providerId="LiveId" clId="{A15C2C0B-88EE-4C26-BAF1-272AFE799CD4}" dt="2022-12-07T20:51:12.152" v="7981"/>
          <ac:spMkLst>
            <pc:docMk/>
            <pc:sldMk cId="3479790052" sldId="306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20:38:50.398" v="7897" actId="14100"/>
          <ac:spMkLst>
            <pc:docMk/>
            <pc:sldMk cId="3479790052" sldId="306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07T20:33:50.014" v="7765" actId="478"/>
          <ac:picMkLst>
            <pc:docMk/>
            <pc:sldMk cId="3479790052" sldId="306"/>
            <ac:picMk id="4" creationId="{2975ABFC-2D71-60CD-7433-84D82A35F83B}"/>
          </ac:picMkLst>
        </pc:picChg>
        <pc:picChg chg="add mod">
          <ac:chgData name="Danielle Casillo" userId="84dfa53a76a09e79" providerId="LiveId" clId="{A15C2C0B-88EE-4C26-BAF1-272AFE799CD4}" dt="2022-12-07T20:38:53.574" v="7898" actId="14100"/>
          <ac:picMkLst>
            <pc:docMk/>
            <pc:sldMk cId="3479790052" sldId="306"/>
            <ac:picMk id="6" creationId="{1B01805B-0347-0A21-EBDD-1879C0E556A8}"/>
          </ac:picMkLst>
        </pc:picChg>
        <pc:picChg chg="add mod">
          <ac:chgData name="Danielle Casillo" userId="84dfa53a76a09e79" providerId="LiveId" clId="{A15C2C0B-88EE-4C26-BAF1-272AFE799CD4}" dt="2022-12-07T20:39:00.277" v="7899" actId="1076"/>
          <ac:picMkLst>
            <pc:docMk/>
            <pc:sldMk cId="3479790052" sldId="306"/>
            <ac:picMk id="8" creationId="{6576A87B-0672-F7AE-164F-4018947FA6D7}"/>
          </ac:picMkLst>
        </pc:picChg>
        <pc:picChg chg="add mod">
          <ac:chgData name="Danielle Casillo" userId="84dfa53a76a09e79" providerId="LiveId" clId="{A15C2C0B-88EE-4C26-BAF1-272AFE799CD4}" dt="2022-12-07T20:39:08.470" v="7901" actId="14100"/>
          <ac:picMkLst>
            <pc:docMk/>
            <pc:sldMk cId="3479790052" sldId="306"/>
            <ac:picMk id="10" creationId="{58A1B775-B642-211D-CB19-00DBD3D5873D}"/>
          </ac:picMkLst>
        </pc:picChg>
        <pc:picChg chg="add mod">
          <ac:chgData name="Danielle Casillo" userId="84dfa53a76a09e79" providerId="LiveId" clId="{A15C2C0B-88EE-4C26-BAF1-272AFE799CD4}" dt="2022-12-07T20:39:38.277" v="7904" actId="14100"/>
          <ac:picMkLst>
            <pc:docMk/>
            <pc:sldMk cId="3479790052" sldId="306"/>
            <ac:picMk id="12" creationId="{A1F352F4-5884-5CA9-D8E1-255FFA1AC842}"/>
          </ac:picMkLst>
        </pc:picChg>
      </pc:sldChg>
      <pc:sldChg chg="addSp delSp modSp add mod">
        <pc:chgData name="Danielle Casillo" userId="84dfa53a76a09e79" providerId="LiveId" clId="{A15C2C0B-88EE-4C26-BAF1-272AFE799CD4}" dt="2022-12-07T20:51:14.555" v="7982"/>
        <pc:sldMkLst>
          <pc:docMk/>
          <pc:sldMk cId="1051745527" sldId="307"/>
        </pc:sldMkLst>
        <pc:spChg chg="mod">
          <ac:chgData name="Danielle Casillo" userId="84dfa53a76a09e79" providerId="LiveId" clId="{A15C2C0B-88EE-4C26-BAF1-272AFE799CD4}" dt="2022-12-07T20:51:14.555" v="7982"/>
          <ac:spMkLst>
            <pc:docMk/>
            <pc:sldMk cId="1051745527" sldId="307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20:40:25.277" v="7921" actId="14100"/>
          <ac:spMkLst>
            <pc:docMk/>
            <pc:sldMk cId="1051745527" sldId="307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20:40:41.213" v="7924" actId="14100"/>
          <ac:picMkLst>
            <pc:docMk/>
            <pc:sldMk cId="1051745527" sldId="307"/>
            <ac:picMk id="4" creationId="{D32F750A-B6CF-440A-9E9D-03C841DAFC1E}"/>
          </ac:picMkLst>
        </pc:picChg>
        <pc:picChg chg="del">
          <ac:chgData name="Danielle Casillo" userId="84dfa53a76a09e79" providerId="LiveId" clId="{A15C2C0B-88EE-4C26-BAF1-272AFE799CD4}" dt="2022-12-07T20:40:11.810" v="7916" actId="478"/>
          <ac:picMkLst>
            <pc:docMk/>
            <pc:sldMk cId="1051745527" sldId="307"/>
            <ac:picMk id="6" creationId="{1B01805B-0347-0A21-EBDD-1879C0E556A8}"/>
          </ac:picMkLst>
        </pc:picChg>
        <pc:picChg chg="del">
          <ac:chgData name="Danielle Casillo" userId="84dfa53a76a09e79" providerId="LiveId" clId="{A15C2C0B-88EE-4C26-BAF1-272AFE799CD4}" dt="2022-12-07T20:40:13.612" v="7919" actId="478"/>
          <ac:picMkLst>
            <pc:docMk/>
            <pc:sldMk cId="1051745527" sldId="307"/>
            <ac:picMk id="8" creationId="{6576A87B-0672-F7AE-164F-4018947FA6D7}"/>
          </ac:picMkLst>
        </pc:picChg>
        <pc:picChg chg="del">
          <ac:chgData name="Danielle Casillo" userId="84dfa53a76a09e79" providerId="LiveId" clId="{A15C2C0B-88EE-4C26-BAF1-272AFE799CD4}" dt="2022-12-07T20:40:12.951" v="7918" actId="478"/>
          <ac:picMkLst>
            <pc:docMk/>
            <pc:sldMk cId="1051745527" sldId="307"/>
            <ac:picMk id="10" creationId="{58A1B775-B642-211D-CB19-00DBD3D5873D}"/>
          </ac:picMkLst>
        </pc:picChg>
        <pc:picChg chg="del">
          <ac:chgData name="Danielle Casillo" userId="84dfa53a76a09e79" providerId="LiveId" clId="{A15C2C0B-88EE-4C26-BAF1-272AFE799CD4}" dt="2022-12-07T20:40:12.421" v="7917" actId="478"/>
          <ac:picMkLst>
            <pc:docMk/>
            <pc:sldMk cId="1051745527" sldId="307"/>
            <ac:picMk id="12" creationId="{A1F352F4-5884-5CA9-D8E1-255FFA1AC842}"/>
          </ac:picMkLst>
        </pc:picChg>
      </pc:sldChg>
      <pc:sldChg chg="addSp delSp modSp add mod">
        <pc:chgData name="Danielle Casillo" userId="84dfa53a76a09e79" providerId="LiveId" clId="{A15C2C0B-88EE-4C26-BAF1-272AFE799CD4}" dt="2022-12-07T20:51:18.510" v="7983"/>
        <pc:sldMkLst>
          <pc:docMk/>
          <pc:sldMk cId="1501696838" sldId="308"/>
        </pc:sldMkLst>
        <pc:spChg chg="mod">
          <ac:chgData name="Danielle Casillo" userId="84dfa53a76a09e79" providerId="LiveId" clId="{A15C2C0B-88EE-4C26-BAF1-272AFE799CD4}" dt="2022-12-07T20:51:18.510" v="7983"/>
          <ac:spMkLst>
            <pc:docMk/>
            <pc:sldMk cId="1501696838" sldId="308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20:42:31.180" v="7941" actId="20577"/>
          <ac:spMkLst>
            <pc:docMk/>
            <pc:sldMk cId="1501696838" sldId="308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07T20:42:13.268" v="7926" actId="478"/>
          <ac:picMkLst>
            <pc:docMk/>
            <pc:sldMk cId="1501696838" sldId="308"/>
            <ac:picMk id="4" creationId="{D32F750A-B6CF-440A-9E9D-03C841DAFC1E}"/>
          </ac:picMkLst>
        </pc:picChg>
        <pc:picChg chg="add mod">
          <ac:chgData name="Danielle Casillo" userId="84dfa53a76a09e79" providerId="LiveId" clId="{A15C2C0B-88EE-4C26-BAF1-272AFE799CD4}" dt="2022-12-07T20:42:42.708" v="7944" actId="14100"/>
          <ac:picMkLst>
            <pc:docMk/>
            <pc:sldMk cId="1501696838" sldId="308"/>
            <ac:picMk id="6" creationId="{01F10112-8AB9-D8EC-7969-CE5E2A1293AE}"/>
          </ac:picMkLst>
        </pc:picChg>
        <pc:picChg chg="add mod">
          <ac:chgData name="Danielle Casillo" userId="84dfa53a76a09e79" providerId="LiveId" clId="{A15C2C0B-88EE-4C26-BAF1-272AFE799CD4}" dt="2022-12-07T20:43:06.435" v="7947" actId="14100"/>
          <ac:picMkLst>
            <pc:docMk/>
            <pc:sldMk cId="1501696838" sldId="308"/>
            <ac:picMk id="8" creationId="{DF1EAD31-9570-461F-4BBD-8F2920DF4EDA}"/>
          </ac:picMkLst>
        </pc:picChg>
        <pc:picChg chg="add mod">
          <ac:chgData name="Danielle Casillo" userId="84dfa53a76a09e79" providerId="LiveId" clId="{A15C2C0B-88EE-4C26-BAF1-272AFE799CD4}" dt="2022-12-07T20:43:28.379" v="7950" actId="14100"/>
          <ac:picMkLst>
            <pc:docMk/>
            <pc:sldMk cId="1501696838" sldId="308"/>
            <ac:picMk id="10" creationId="{66094F33-7151-C1C2-DAFD-EF954CB38135}"/>
          </ac:picMkLst>
        </pc:picChg>
        <pc:picChg chg="add mod">
          <ac:chgData name="Danielle Casillo" userId="84dfa53a76a09e79" providerId="LiveId" clId="{A15C2C0B-88EE-4C26-BAF1-272AFE799CD4}" dt="2022-12-07T20:43:58.467" v="7953" actId="14100"/>
          <ac:picMkLst>
            <pc:docMk/>
            <pc:sldMk cId="1501696838" sldId="308"/>
            <ac:picMk id="12" creationId="{ED88359E-2512-F487-8BC0-653726343ACD}"/>
          </ac:picMkLst>
        </pc:picChg>
      </pc:sldChg>
      <pc:sldChg chg="addSp delSp modSp add mod">
        <pc:chgData name="Danielle Casillo" userId="84dfa53a76a09e79" providerId="LiveId" clId="{A15C2C0B-88EE-4C26-BAF1-272AFE799CD4}" dt="2022-12-07T20:51:21.148" v="7984"/>
        <pc:sldMkLst>
          <pc:docMk/>
          <pc:sldMk cId="181343658" sldId="309"/>
        </pc:sldMkLst>
        <pc:spChg chg="mod">
          <ac:chgData name="Danielle Casillo" userId="84dfa53a76a09e79" providerId="LiveId" clId="{A15C2C0B-88EE-4C26-BAF1-272AFE799CD4}" dt="2022-12-07T20:51:21.148" v="7984"/>
          <ac:spMkLst>
            <pc:docMk/>
            <pc:sldMk cId="181343658" sldId="309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20:48:28.219" v="7961" actId="20577"/>
          <ac:spMkLst>
            <pc:docMk/>
            <pc:sldMk cId="181343658" sldId="309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20:48:52.025" v="7968" actId="14100"/>
          <ac:picMkLst>
            <pc:docMk/>
            <pc:sldMk cId="181343658" sldId="309"/>
            <ac:picMk id="4" creationId="{0DFA872C-A2C2-D1C0-6CFE-0DD5C9DE7A8A}"/>
          </ac:picMkLst>
        </pc:picChg>
        <pc:picChg chg="del">
          <ac:chgData name="Danielle Casillo" userId="84dfa53a76a09e79" providerId="LiveId" clId="{A15C2C0B-88EE-4C26-BAF1-272AFE799CD4}" dt="2022-12-07T20:48:31.188" v="7962" actId="478"/>
          <ac:picMkLst>
            <pc:docMk/>
            <pc:sldMk cId="181343658" sldId="309"/>
            <ac:picMk id="6" creationId="{01F10112-8AB9-D8EC-7969-CE5E2A1293AE}"/>
          </ac:picMkLst>
        </pc:picChg>
        <pc:picChg chg="del">
          <ac:chgData name="Danielle Casillo" userId="84dfa53a76a09e79" providerId="LiveId" clId="{A15C2C0B-88EE-4C26-BAF1-272AFE799CD4}" dt="2022-12-07T20:48:31.739" v="7963" actId="478"/>
          <ac:picMkLst>
            <pc:docMk/>
            <pc:sldMk cId="181343658" sldId="309"/>
            <ac:picMk id="8" creationId="{DF1EAD31-9570-461F-4BBD-8F2920DF4EDA}"/>
          </ac:picMkLst>
        </pc:picChg>
        <pc:picChg chg="add mod">
          <ac:chgData name="Danielle Casillo" userId="84dfa53a76a09e79" providerId="LiveId" clId="{A15C2C0B-88EE-4C26-BAF1-272AFE799CD4}" dt="2022-12-07T20:50:07.176" v="7972" actId="1076"/>
          <ac:picMkLst>
            <pc:docMk/>
            <pc:sldMk cId="181343658" sldId="309"/>
            <ac:picMk id="9" creationId="{069EE764-7283-C288-D354-C9076E9BAFCE}"/>
          </ac:picMkLst>
        </pc:picChg>
        <pc:picChg chg="del">
          <ac:chgData name="Danielle Casillo" userId="84dfa53a76a09e79" providerId="LiveId" clId="{A15C2C0B-88EE-4C26-BAF1-272AFE799CD4}" dt="2022-12-07T20:48:32.862" v="7965" actId="478"/>
          <ac:picMkLst>
            <pc:docMk/>
            <pc:sldMk cId="181343658" sldId="309"/>
            <ac:picMk id="10" creationId="{66094F33-7151-C1C2-DAFD-EF954CB38135}"/>
          </ac:picMkLst>
        </pc:picChg>
        <pc:picChg chg="del">
          <ac:chgData name="Danielle Casillo" userId="84dfa53a76a09e79" providerId="LiveId" clId="{A15C2C0B-88EE-4C26-BAF1-272AFE799CD4}" dt="2022-12-07T20:48:32.330" v="7964" actId="478"/>
          <ac:picMkLst>
            <pc:docMk/>
            <pc:sldMk cId="181343658" sldId="309"/>
            <ac:picMk id="12" creationId="{ED88359E-2512-F487-8BC0-653726343ACD}"/>
          </ac:picMkLst>
        </pc:picChg>
        <pc:picChg chg="add mod">
          <ac:chgData name="Danielle Casillo" userId="84dfa53a76a09e79" providerId="LiveId" clId="{A15C2C0B-88EE-4C26-BAF1-272AFE799CD4}" dt="2022-12-07T20:50:30.976" v="7974" actId="1076"/>
          <ac:picMkLst>
            <pc:docMk/>
            <pc:sldMk cId="181343658" sldId="309"/>
            <ac:picMk id="13" creationId="{4B03E62E-7A86-E797-E49D-D0E77A554F0E}"/>
          </ac:picMkLst>
        </pc:picChg>
      </pc:sldChg>
      <pc:sldChg chg="add del">
        <pc:chgData name="Danielle Casillo" userId="84dfa53a76a09e79" providerId="LiveId" clId="{A15C2C0B-88EE-4C26-BAF1-272AFE799CD4}" dt="2022-12-11T18:52:43.149" v="8617" actId="47"/>
        <pc:sldMkLst>
          <pc:docMk/>
          <pc:sldMk cId="2774591582" sldId="310"/>
        </pc:sldMkLst>
      </pc:sldChg>
      <pc:sldChg chg="modSp add mod">
        <pc:chgData name="Danielle Casillo" userId="84dfa53a76a09e79" providerId="LiveId" clId="{A15C2C0B-88EE-4C26-BAF1-272AFE799CD4}" dt="2022-12-07T20:55:13.314" v="8011" actId="113"/>
        <pc:sldMkLst>
          <pc:docMk/>
          <pc:sldMk cId="3191302780" sldId="311"/>
        </pc:sldMkLst>
        <pc:spChg chg="mod">
          <ac:chgData name="Danielle Casillo" userId="84dfa53a76a09e79" providerId="LiveId" clId="{A15C2C0B-88EE-4C26-BAF1-272AFE799CD4}" dt="2022-12-07T20:52:54.345" v="7995" actId="20577"/>
          <ac:spMkLst>
            <pc:docMk/>
            <pc:sldMk cId="3191302780" sldId="311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20:55:13.314" v="8011" actId="113"/>
          <ac:spMkLst>
            <pc:docMk/>
            <pc:sldMk cId="3191302780" sldId="311"/>
            <ac:spMk id="3" creationId="{08D8B6CE-DB77-5A74-8CC0-96D73FEAB59C}"/>
          </ac:spMkLst>
        </pc:spChg>
      </pc:sldChg>
      <pc:sldChg chg="delSp modSp add mod">
        <pc:chgData name="Danielle Casillo" userId="84dfa53a76a09e79" providerId="LiveId" clId="{A15C2C0B-88EE-4C26-BAF1-272AFE799CD4}" dt="2022-12-07T21:19:53.477" v="8486" actId="255"/>
        <pc:sldMkLst>
          <pc:docMk/>
          <pc:sldMk cId="2969848345" sldId="312"/>
        </pc:sldMkLst>
        <pc:spChg chg="mod">
          <ac:chgData name="Danielle Casillo" userId="84dfa53a76a09e79" providerId="LiveId" clId="{A15C2C0B-88EE-4C26-BAF1-272AFE799CD4}" dt="2022-12-07T21:13:08.853" v="8053" actId="20577"/>
          <ac:spMkLst>
            <pc:docMk/>
            <pc:sldMk cId="2969848345" sldId="312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07T21:19:53.477" v="8486" actId="255"/>
          <ac:spMkLst>
            <pc:docMk/>
            <pc:sldMk cId="2969848345" sldId="312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07T21:12:56.240" v="8031" actId="478"/>
          <ac:picMkLst>
            <pc:docMk/>
            <pc:sldMk cId="2969848345" sldId="312"/>
            <ac:picMk id="4" creationId="{0DFA872C-A2C2-D1C0-6CFE-0DD5C9DE7A8A}"/>
          </ac:picMkLst>
        </pc:picChg>
        <pc:picChg chg="del">
          <ac:chgData name="Danielle Casillo" userId="84dfa53a76a09e79" providerId="LiveId" clId="{A15C2C0B-88EE-4C26-BAF1-272AFE799CD4}" dt="2022-12-07T21:12:58.444" v="8033" actId="478"/>
          <ac:picMkLst>
            <pc:docMk/>
            <pc:sldMk cId="2969848345" sldId="312"/>
            <ac:picMk id="9" creationId="{069EE764-7283-C288-D354-C9076E9BAFCE}"/>
          </ac:picMkLst>
        </pc:picChg>
        <pc:picChg chg="del">
          <ac:chgData name="Danielle Casillo" userId="84dfa53a76a09e79" providerId="LiveId" clId="{A15C2C0B-88EE-4C26-BAF1-272AFE799CD4}" dt="2022-12-07T21:12:57.783" v="8032" actId="478"/>
          <ac:picMkLst>
            <pc:docMk/>
            <pc:sldMk cId="2969848345" sldId="312"/>
            <ac:picMk id="13" creationId="{4B03E62E-7A86-E797-E49D-D0E77A554F0E}"/>
          </ac:picMkLst>
        </pc:picChg>
      </pc:sldChg>
      <pc:sldChg chg="modSp add mod">
        <pc:chgData name="Danielle Casillo" userId="84dfa53a76a09e79" providerId="LiveId" clId="{A15C2C0B-88EE-4C26-BAF1-272AFE799CD4}" dt="2022-12-07T21:20:42.900" v="8493" actId="207"/>
        <pc:sldMkLst>
          <pc:docMk/>
          <pc:sldMk cId="73334575" sldId="313"/>
        </pc:sldMkLst>
        <pc:spChg chg="mod">
          <ac:chgData name="Danielle Casillo" userId="84dfa53a76a09e79" providerId="LiveId" clId="{A15C2C0B-88EE-4C26-BAF1-272AFE799CD4}" dt="2022-12-07T21:20:42.900" v="8493" actId="207"/>
          <ac:spMkLst>
            <pc:docMk/>
            <pc:sldMk cId="73334575" sldId="313"/>
            <ac:spMk id="5" creationId="{F62660A7-ABBF-D4F4-DB56-B35623FEFF8A}"/>
          </ac:spMkLst>
        </pc:spChg>
      </pc:sldChg>
      <pc:sldChg chg="addSp modSp add mod">
        <pc:chgData name="Danielle Casillo" userId="84dfa53a76a09e79" providerId="LiveId" clId="{A15C2C0B-88EE-4C26-BAF1-272AFE799CD4}" dt="2022-12-07T21:29:14.548" v="8616" actId="1076"/>
        <pc:sldMkLst>
          <pc:docMk/>
          <pc:sldMk cId="3748218587" sldId="314"/>
        </pc:sldMkLst>
        <pc:spChg chg="mod">
          <ac:chgData name="Danielle Casillo" userId="84dfa53a76a09e79" providerId="LiveId" clId="{A15C2C0B-88EE-4C26-BAF1-272AFE799CD4}" dt="2022-12-07T21:28:05.848" v="8612" actId="114"/>
          <ac:spMkLst>
            <pc:docMk/>
            <pc:sldMk cId="3748218587" sldId="314"/>
            <ac:spMk id="5" creationId="{F62660A7-ABBF-D4F4-DB56-B35623FEFF8A}"/>
          </ac:spMkLst>
        </pc:spChg>
        <pc:picChg chg="add mod">
          <ac:chgData name="Danielle Casillo" userId="84dfa53a76a09e79" providerId="LiveId" clId="{A15C2C0B-88EE-4C26-BAF1-272AFE799CD4}" dt="2022-12-07T21:29:09.404" v="8614" actId="14100"/>
          <ac:picMkLst>
            <pc:docMk/>
            <pc:sldMk cId="3748218587" sldId="314"/>
            <ac:picMk id="4" creationId="{D51E0A15-B280-EF15-F361-B7D1A9A44AFD}"/>
          </ac:picMkLst>
        </pc:picChg>
        <pc:picChg chg="add mod">
          <ac:chgData name="Danielle Casillo" userId="84dfa53a76a09e79" providerId="LiveId" clId="{A15C2C0B-88EE-4C26-BAF1-272AFE799CD4}" dt="2022-12-07T21:29:14.548" v="8616" actId="1076"/>
          <ac:picMkLst>
            <pc:docMk/>
            <pc:sldMk cId="3748218587" sldId="314"/>
            <ac:picMk id="7" creationId="{7677B914-91A5-F332-2FAB-CC3E92B0295E}"/>
          </ac:picMkLst>
        </pc:picChg>
      </pc:sldChg>
      <pc:sldChg chg="delSp modSp add mod">
        <pc:chgData name="Danielle Casillo" userId="84dfa53a76a09e79" providerId="LiveId" clId="{A15C2C0B-88EE-4C26-BAF1-272AFE799CD4}" dt="2022-12-11T18:59:19.604" v="8678" actId="14100"/>
        <pc:sldMkLst>
          <pc:docMk/>
          <pc:sldMk cId="3386650579" sldId="315"/>
        </pc:sldMkLst>
        <pc:spChg chg="mod">
          <ac:chgData name="Danielle Casillo" userId="84dfa53a76a09e79" providerId="LiveId" clId="{A15C2C0B-88EE-4C26-BAF1-272AFE799CD4}" dt="2022-12-11T18:59:19.604" v="8678" actId="14100"/>
          <ac:spMkLst>
            <pc:docMk/>
            <pc:sldMk cId="3386650579" sldId="315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11T18:57:57.068" v="8671" actId="478"/>
          <ac:picMkLst>
            <pc:docMk/>
            <pc:sldMk cId="3386650579" sldId="315"/>
            <ac:picMk id="4" creationId="{D51E0A15-B280-EF15-F361-B7D1A9A44AFD}"/>
          </ac:picMkLst>
        </pc:picChg>
        <pc:picChg chg="del">
          <ac:chgData name="Danielle Casillo" userId="84dfa53a76a09e79" providerId="LiveId" clId="{A15C2C0B-88EE-4C26-BAF1-272AFE799CD4}" dt="2022-12-11T18:57:57.839" v="8672" actId="478"/>
          <ac:picMkLst>
            <pc:docMk/>
            <pc:sldMk cId="3386650579" sldId="315"/>
            <ac:picMk id="7" creationId="{7677B914-91A5-F332-2FAB-CC3E92B0295E}"/>
          </ac:picMkLst>
        </pc:picChg>
      </pc:sldChg>
      <pc:sldChg chg="addSp delSp modSp add mod">
        <pc:chgData name="Danielle Casillo" userId="84dfa53a76a09e79" providerId="LiveId" clId="{A15C2C0B-88EE-4C26-BAF1-272AFE799CD4}" dt="2022-12-11T19:13:13.563" v="8738" actId="1076"/>
        <pc:sldMkLst>
          <pc:docMk/>
          <pc:sldMk cId="3662036458" sldId="316"/>
        </pc:sldMkLst>
        <pc:spChg chg="mod">
          <ac:chgData name="Danielle Casillo" userId="84dfa53a76a09e79" providerId="LiveId" clId="{A15C2C0B-88EE-4C26-BAF1-272AFE799CD4}" dt="2022-12-11T19:13:04.985" v="8736" actId="108"/>
          <ac:spMkLst>
            <pc:docMk/>
            <pc:sldMk cId="3662036458" sldId="316"/>
            <ac:spMk id="5" creationId="{F62660A7-ABBF-D4F4-DB56-B35623FEFF8A}"/>
          </ac:spMkLst>
        </pc:spChg>
        <pc:picChg chg="add del mod">
          <ac:chgData name="Danielle Casillo" userId="84dfa53a76a09e79" providerId="LiveId" clId="{A15C2C0B-88EE-4C26-BAF1-272AFE799CD4}" dt="2022-12-11T19:06:00.927" v="8716" actId="478"/>
          <ac:picMkLst>
            <pc:docMk/>
            <pc:sldMk cId="3662036458" sldId="316"/>
            <ac:picMk id="4" creationId="{A3744981-34F8-C521-F5A0-36573C867E88}"/>
          </ac:picMkLst>
        </pc:picChg>
        <pc:picChg chg="add mod">
          <ac:chgData name="Danielle Casillo" userId="84dfa53a76a09e79" providerId="LiveId" clId="{A15C2C0B-88EE-4C26-BAF1-272AFE799CD4}" dt="2022-12-11T19:13:13.563" v="8738" actId="1076"/>
          <ac:picMkLst>
            <pc:docMk/>
            <pc:sldMk cId="3662036458" sldId="316"/>
            <ac:picMk id="7" creationId="{FA2CEB16-BD49-5AD5-EE2A-CF9B8FF1AB90}"/>
          </ac:picMkLst>
        </pc:picChg>
      </pc:sldChg>
      <pc:sldChg chg="delSp modSp add mod">
        <pc:chgData name="Danielle Casillo" userId="84dfa53a76a09e79" providerId="LiveId" clId="{A15C2C0B-88EE-4C26-BAF1-272AFE799CD4}" dt="2022-12-11T19:14:08.400" v="8770" actId="20577"/>
        <pc:sldMkLst>
          <pc:docMk/>
          <pc:sldMk cId="1194838913" sldId="317"/>
        </pc:sldMkLst>
        <pc:spChg chg="mod">
          <ac:chgData name="Danielle Casillo" userId="84dfa53a76a09e79" providerId="LiveId" clId="{A15C2C0B-88EE-4C26-BAF1-272AFE799CD4}" dt="2022-12-11T19:13:52.417" v="8761" actId="20577"/>
          <ac:spMkLst>
            <pc:docMk/>
            <pc:sldMk cId="1194838913" sldId="317"/>
            <ac:spMk id="2" creationId="{6043F1E2-F395-9FDD-0B26-158D0427111E}"/>
          </ac:spMkLst>
        </pc:spChg>
        <pc:spChg chg="mod">
          <ac:chgData name="Danielle Casillo" userId="84dfa53a76a09e79" providerId="LiveId" clId="{A15C2C0B-88EE-4C26-BAF1-272AFE799CD4}" dt="2022-12-11T19:14:08.400" v="8770" actId="20577"/>
          <ac:spMkLst>
            <pc:docMk/>
            <pc:sldMk cId="1194838913" sldId="317"/>
            <ac:spMk id="5" creationId="{F62660A7-ABBF-D4F4-DB56-B35623FEFF8A}"/>
          </ac:spMkLst>
        </pc:spChg>
        <pc:picChg chg="del">
          <ac:chgData name="Danielle Casillo" userId="84dfa53a76a09e79" providerId="LiveId" clId="{A15C2C0B-88EE-4C26-BAF1-272AFE799CD4}" dt="2022-12-11T19:13:55.375" v="8762" actId="478"/>
          <ac:picMkLst>
            <pc:docMk/>
            <pc:sldMk cId="1194838913" sldId="317"/>
            <ac:picMk id="7" creationId="{FA2CEB16-BD49-5AD5-EE2A-CF9B8FF1AB90}"/>
          </ac:picMkLst>
        </pc:picChg>
      </pc:sldChg>
    </pc:docChg>
  </pc:docChgLst>
  <pc:docChgLst>
    <pc:chgData name="Danielle Casillo" userId="84dfa53a76a09e79" providerId="LiveId" clId="{6E723BCF-F55D-4AF2-8032-9C3EA5BA72FE}"/>
    <pc:docChg chg="undo custSel addSld modSld">
      <pc:chgData name="Danielle Casillo" userId="84dfa53a76a09e79" providerId="LiveId" clId="{6E723BCF-F55D-4AF2-8032-9C3EA5BA72FE}" dt="2022-12-05T18:48:14.983" v="288" actId="478"/>
      <pc:docMkLst>
        <pc:docMk/>
      </pc:docMkLst>
      <pc:sldChg chg="modSp mod">
        <pc:chgData name="Danielle Casillo" userId="84dfa53a76a09e79" providerId="LiveId" clId="{6E723BCF-F55D-4AF2-8032-9C3EA5BA72FE}" dt="2022-12-05T18:13:02.085" v="3" actId="207"/>
        <pc:sldMkLst>
          <pc:docMk/>
          <pc:sldMk cId="0" sldId="256"/>
        </pc:sldMkLst>
        <pc:spChg chg="mod">
          <ac:chgData name="Danielle Casillo" userId="84dfa53a76a09e79" providerId="LiveId" clId="{6E723BCF-F55D-4AF2-8032-9C3EA5BA72FE}" dt="2022-12-05T18:13:02.085" v="3" actId="207"/>
          <ac:spMkLst>
            <pc:docMk/>
            <pc:sldMk cId="0" sldId="256"/>
            <ac:spMk id="3" creationId="{6CA5D37F-FB57-73AB-CADB-0A0DA6C28E01}"/>
          </ac:spMkLst>
        </pc:spChg>
        <pc:spChg chg="mod">
          <ac:chgData name="Danielle Casillo" userId="84dfa53a76a09e79" providerId="LiveId" clId="{6E723BCF-F55D-4AF2-8032-9C3EA5BA72FE}" dt="2022-12-05T18:12:46.210" v="0" actId="207"/>
          <ac:spMkLst>
            <pc:docMk/>
            <pc:sldMk cId="0" sldId="256"/>
            <ac:spMk id="4098" creationId="{11EBAE18-1068-195F-DBDE-39383AEA2CDD}"/>
          </ac:spMkLst>
        </pc:spChg>
      </pc:sldChg>
      <pc:sldChg chg="addSp modSp mod">
        <pc:chgData name="Danielle Casillo" userId="84dfa53a76a09e79" providerId="LiveId" clId="{6E723BCF-F55D-4AF2-8032-9C3EA5BA72FE}" dt="2022-12-05T18:45:03.675" v="276" actId="207"/>
        <pc:sldMkLst>
          <pc:docMk/>
          <pc:sldMk cId="0" sldId="257"/>
        </pc:sldMkLst>
        <pc:spChg chg="mod">
          <ac:chgData name="Danielle Casillo" userId="84dfa53a76a09e79" providerId="LiveId" clId="{6E723BCF-F55D-4AF2-8032-9C3EA5BA72FE}" dt="2022-12-05T18:45:03.675" v="276" actId="207"/>
          <ac:spMkLst>
            <pc:docMk/>
            <pc:sldMk cId="0" sldId="257"/>
            <ac:spMk id="6146" creationId="{85ADE7F7-C1C0-E65C-D2E2-6F5F57F7FA17}"/>
          </ac:spMkLst>
        </pc:spChg>
        <pc:spChg chg="mod">
          <ac:chgData name="Danielle Casillo" userId="84dfa53a76a09e79" providerId="LiveId" clId="{6E723BCF-F55D-4AF2-8032-9C3EA5BA72FE}" dt="2022-12-05T18:32:14.659" v="114" actId="207"/>
          <ac:spMkLst>
            <pc:docMk/>
            <pc:sldMk cId="0" sldId="257"/>
            <ac:spMk id="6147" creationId="{337037C8-54B0-238D-DE41-FFF35837E8A5}"/>
          </ac:spMkLst>
        </pc:spChg>
        <pc:picChg chg="add mod">
          <ac:chgData name="Danielle Casillo" userId="84dfa53a76a09e79" providerId="LiveId" clId="{6E723BCF-F55D-4AF2-8032-9C3EA5BA72FE}" dt="2022-12-05T18:35:26.255" v="120" actId="14100"/>
          <ac:picMkLst>
            <pc:docMk/>
            <pc:sldMk cId="0" sldId="257"/>
            <ac:picMk id="1026" creationId="{2097B6FC-432D-6C24-C5F6-064EA2D4C975}"/>
          </ac:picMkLst>
        </pc:picChg>
      </pc:sldChg>
      <pc:sldChg chg="addSp delSp modSp new mod">
        <pc:chgData name="Danielle Casillo" userId="84dfa53a76a09e79" providerId="LiveId" clId="{6E723BCF-F55D-4AF2-8032-9C3EA5BA72FE}" dt="2022-12-05T18:46:12.262" v="282" actId="2711"/>
        <pc:sldMkLst>
          <pc:docMk/>
          <pc:sldMk cId="2368424807" sldId="259"/>
        </pc:sldMkLst>
        <pc:spChg chg="mod">
          <ac:chgData name="Danielle Casillo" userId="84dfa53a76a09e79" providerId="LiveId" clId="{6E723BCF-F55D-4AF2-8032-9C3EA5BA72FE}" dt="2022-12-05T18:45:19.011" v="277" actId="108"/>
          <ac:spMkLst>
            <pc:docMk/>
            <pc:sldMk cId="2368424807" sldId="259"/>
            <ac:spMk id="2" creationId="{6043F1E2-F395-9FDD-0B26-158D0427111E}"/>
          </ac:spMkLst>
        </pc:spChg>
        <pc:spChg chg="mod">
          <ac:chgData name="Danielle Casillo" userId="84dfa53a76a09e79" providerId="LiveId" clId="{6E723BCF-F55D-4AF2-8032-9C3EA5BA72FE}" dt="2022-12-05T18:46:12.262" v="282" actId="2711"/>
          <ac:spMkLst>
            <pc:docMk/>
            <pc:sldMk cId="2368424807" sldId="259"/>
            <ac:spMk id="3" creationId="{CC2ADBD6-5CBD-B9FB-43A0-01A456ACEADA}"/>
          </ac:spMkLst>
        </pc:spChg>
        <pc:picChg chg="add del mod">
          <ac:chgData name="Danielle Casillo" userId="84dfa53a76a09e79" providerId="LiveId" clId="{6E723BCF-F55D-4AF2-8032-9C3EA5BA72FE}" dt="2022-12-05T18:42:54.363" v="243" actId="478"/>
          <ac:picMkLst>
            <pc:docMk/>
            <pc:sldMk cId="2368424807" sldId="259"/>
            <ac:picMk id="2050" creationId="{6C5E861A-E750-9DEB-47D6-1C81935A1D76}"/>
          </ac:picMkLst>
        </pc:picChg>
      </pc:sldChg>
      <pc:sldChg chg="addSp delSp modSp add mod">
        <pc:chgData name="Danielle Casillo" userId="84dfa53a76a09e79" providerId="LiveId" clId="{6E723BCF-F55D-4AF2-8032-9C3EA5BA72FE}" dt="2022-12-05T18:48:14.983" v="288" actId="478"/>
        <pc:sldMkLst>
          <pc:docMk/>
          <pc:sldMk cId="1974244917" sldId="260"/>
        </pc:sldMkLst>
        <pc:spChg chg="mod">
          <ac:chgData name="Danielle Casillo" userId="84dfa53a76a09e79" providerId="LiveId" clId="{6E723BCF-F55D-4AF2-8032-9C3EA5BA72FE}" dt="2022-12-05T18:45:23.579" v="278" actId="108"/>
          <ac:spMkLst>
            <pc:docMk/>
            <pc:sldMk cId="1974244917" sldId="260"/>
            <ac:spMk id="2" creationId="{6043F1E2-F395-9FDD-0B26-158D0427111E}"/>
          </ac:spMkLst>
        </pc:spChg>
        <pc:spChg chg="mod">
          <ac:chgData name="Danielle Casillo" userId="84dfa53a76a09e79" providerId="LiveId" clId="{6E723BCF-F55D-4AF2-8032-9C3EA5BA72FE}" dt="2022-12-05T18:46:05.551" v="281" actId="2711"/>
          <ac:spMkLst>
            <pc:docMk/>
            <pc:sldMk cId="1974244917" sldId="260"/>
            <ac:spMk id="3" creationId="{CC2ADBD6-5CBD-B9FB-43A0-01A456ACEADA}"/>
          </ac:spMkLst>
        </pc:spChg>
        <pc:spChg chg="add del">
          <ac:chgData name="Danielle Casillo" userId="84dfa53a76a09e79" providerId="LiveId" clId="{6E723BCF-F55D-4AF2-8032-9C3EA5BA72FE}" dt="2022-12-05T18:47:54.552" v="284" actId="478"/>
          <ac:spMkLst>
            <pc:docMk/>
            <pc:sldMk cId="1974244917" sldId="260"/>
            <ac:spMk id="4" creationId="{4765D975-1EB5-2F5B-DA97-B844807FC636}"/>
          </ac:spMkLst>
        </pc:spChg>
        <pc:spChg chg="add del">
          <ac:chgData name="Danielle Casillo" userId="84dfa53a76a09e79" providerId="LiveId" clId="{6E723BCF-F55D-4AF2-8032-9C3EA5BA72FE}" dt="2022-12-05T18:47:56.623" v="286" actId="478"/>
          <ac:spMkLst>
            <pc:docMk/>
            <pc:sldMk cId="1974244917" sldId="260"/>
            <ac:spMk id="5" creationId="{F3DFDBBE-9C9A-E6AB-6DC7-0F5E61737A1B}"/>
          </ac:spMkLst>
        </pc:spChg>
        <pc:spChg chg="add del">
          <ac:chgData name="Danielle Casillo" userId="84dfa53a76a09e79" providerId="LiveId" clId="{6E723BCF-F55D-4AF2-8032-9C3EA5BA72FE}" dt="2022-12-05T18:48:14.983" v="288" actId="478"/>
          <ac:spMkLst>
            <pc:docMk/>
            <pc:sldMk cId="1974244917" sldId="260"/>
            <ac:spMk id="6" creationId="{1216ECCD-A383-C18A-35DE-88784A1B81C3}"/>
          </ac:spMkLst>
        </pc:spChg>
        <pc:picChg chg="del">
          <ac:chgData name="Danielle Casillo" userId="84dfa53a76a09e79" providerId="LiveId" clId="{6E723BCF-F55D-4AF2-8032-9C3EA5BA72FE}" dt="2022-12-05T18:42:19.535" v="238" actId="478"/>
          <ac:picMkLst>
            <pc:docMk/>
            <pc:sldMk cId="1974244917" sldId="260"/>
            <ac:picMk id="2050" creationId="{6C5E861A-E750-9DEB-47D6-1C81935A1D76}"/>
          </ac:picMkLst>
        </pc:picChg>
      </pc:sldChg>
      <pc:sldChg chg="modSp add mod">
        <pc:chgData name="Danielle Casillo" userId="84dfa53a76a09e79" providerId="LiveId" clId="{6E723BCF-F55D-4AF2-8032-9C3EA5BA72FE}" dt="2022-12-05T18:45:57.045" v="280" actId="2711"/>
        <pc:sldMkLst>
          <pc:docMk/>
          <pc:sldMk cId="1210306714" sldId="261"/>
        </pc:sldMkLst>
        <pc:spChg chg="mod">
          <ac:chgData name="Danielle Casillo" userId="84dfa53a76a09e79" providerId="LiveId" clId="{6E723BCF-F55D-4AF2-8032-9C3EA5BA72FE}" dt="2022-12-05T18:45:28.963" v="279" actId="108"/>
          <ac:spMkLst>
            <pc:docMk/>
            <pc:sldMk cId="1210306714" sldId="261"/>
            <ac:spMk id="2" creationId="{6043F1E2-F395-9FDD-0B26-158D0427111E}"/>
          </ac:spMkLst>
        </pc:spChg>
        <pc:spChg chg="mod">
          <ac:chgData name="Danielle Casillo" userId="84dfa53a76a09e79" providerId="LiveId" clId="{6E723BCF-F55D-4AF2-8032-9C3EA5BA72FE}" dt="2022-12-05T18:45:57.045" v="280" actId="2711"/>
          <ac:spMkLst>
            <pc:docMk/>
            <pc:sldMk cId="1210306714" sldId="261"/>
            <ac:spMk id="3" creationId="{CC2ADBD6-5CBD-B9FB-43A0-01A456ACEADA}"/>
          </ac:spMkLst>
        </pc:spChg>
      </pc:sldChg>
    </pc:docChg>
  </pc:docChgLst>
  <pc:docChgLst>
    <pc:chgData name="Danielle Casillo" userId="84dfa53a76a09e79" providerId="LiveId" clId="{7B692A26-B7E6-4921-8C79-DF80B6DBA215}"/>
    <pc:docChg chg="undo custSel addSld modSld">
      <pc:chgData name="Danielle Casillo" userId="84dfa53a76a09e79" providerId="LiveId" clId="{7B692A26-B7E6-4921-8C79-DF80B6DBA215}" dt="2023-01-05T18:19:27.851" v="648" actId="113"/>
      <pc:docMkLst>
        <pc:docMk/>
      </pc:docMkLst>
      <pc:sldChg chg="modSp mod modAnim">
        <pc:chgData name="Danielle Casillo" userId="84dfa53a76a09e79" providerId="LiveId" clId="{7B692A26-B7E6-4921-8C79-DF80B6DBA215}" dt="2023-01-04T20:20:20.155" v="298"/>
        <pc:sldMkLst>
          <pc:docMk/>
          <pc:sldMk cId="0" sldId="256"/>
        </pc:sldMkLst>
        <pc:spChg chg="mod">
          <ac:chgData name="Danielle Casillo" userId="84dfa53a76a09e79" providerId="LiveId" clId="{7B692A26-B7E6-4921-8C79-DF80B6DBA215}" dt="2023-01-04T18:34:16.953" v="152" actId="14100"/>
          <ac:spMkLst>
            <pc:docMk/>
            <pc:sldMk cId="0" sldId="256"/>
            <ac:spMk id="3" creationId="{6CA5D37F-FB57-73AB-CADB-0A0DA6C28E01}"/>
          </ac:spMkLst>
        </pc:spChg>
      </pc:sldChg>
      <pc:sldChg chg="modSp mod modAnim">
        <pc:chgData name="Danielle Casillo" userId="84dfa53a76a09e79" providerId="LiveId" clId="{7B692A26-B7E6-4921-8C79-DF80B6DBA215}" dt="2023-01-04T20:21:52.797" v="304"/>
        <pc:sldMkLst>
          <pc:docMk/>
          <pc:sldMk cId="0" sldId="257"/>
        </pc:sldMkLst>
        <pc:spChg chg="mod">
          <ac:chgData name="Danielle Casillo" userId="84dfa53a76a09e79" providerId="LiveId" clId="{7B692A26-B7E6-4921-8C79-DF80B6DBA215}" dt="2023-01-04T17:53:12.470" v="7" actId="20577"/>
          <ac:spMkLst>
            <pc:docMk/>
            <pc:sldMk cId="0" sldId="257"/>
            <ac:spMk id="6147" creationId="{337037C8-54B0-238D-DE41-FFF35837E8A5}"/>
          </ac:spMkLst>
        </pc:spChg>
      </pc:sldChg>
      <pc:sldChg chg="modSp mod modAnim">
        <pc:chgData name="Danielle Casillo" userId="84dfa53a76a09e79" providerId="LiveId" clId="{7B692A26-B7E6-4921-8C79-DF80B6DBA215}" dt="2023-01-04T20:22:28.710" v="306"/>
        <pc:sldMkLst>
          <pc:docMk/>
          <pc:sldMk cId="2368424807" sldId="259"/>
        </pc:sldMkLst>
        <pc:spChg chg="mod">
          <ac:chgData name="Danielle Casillo" userId="84dfa53a76a09e79" providerId="LiveId" clId="{7B692A26-B7E6-4921-8C79-DF80B6DBA215}" dt="2023-01-04T18:12:10.106" v="49" actId="948"/>
          <ac:spMkLst>
            <pc:docMk/>
            <pc:sldMk cId="2368424807" sldId="259"/>
            <ac:spMk id="3" creationId="{CC2ADBD6-5CBD-B9FB-43A0-01A456ACEADA}"/>
          </ac:spMkLst>
        </pc:spChg>
      </pc:sldChg>
      <pc:sldChg chg="modSp mod modAnim">
        <pc:chgData name="Danielle Casillo" userId="84dfa53a76a09e79" providerId="LiveId" clId="{7B692A26-B7E6-4921-8C79-DF80B6DBA215}" dt="2023-01-04T20:22:46.585" v="308"/>
        <pc:sldMkLst>
          <pc:docMk/>
          <pc:sldMk cId="1974244917" sldId="260"/>
        </pc:sldMkLst>
        <pc:spChg chg="mod">
          <ac:chgData name="Danielle Casillo" userId="84dfa53a76a09e79" providerId="LiveId" clId="{7B692A26-B7E6-4921-8C79-DF80B6DBA215}" dt="2023-01-04T18:12:01.874" v="48" actId="14100"/>
          <ac:spMkLst>
            <pc:docMk/>
            <pc:sldMk cId="1974244917" sldId="260"/>
            <ac:spMk id="3" creationId="{CC2ADBD6-5CBD-B9FB-43A0-01A456ACEADA}"/>
          </ac:spMkLst>
        </pc:spChg>
      </pc:sldChg>
      <pc:sldChg chg="addSp modSp mod modAnim">
        <pc:chgData name="Danielle Casillo" userId="84dfa53a76a09e79" providerId="LiveId" clId="{7B692A26-B7E6-4921-8C79-DF80B6DBA215}" dt="2023-01-04T20:23:07.804" v="312"/>
        <pc:sldMkLst>
          <pc:docMk/>
          <pc:sldMk cId="1210306714" sldId="261"/>
        </pc:sldMkLst>
        <pc:spChg chg="mod">
          <ac:chgData name="Danielle Casillo" userId="84dfa53a76a09e79" providerId="LiveId" clId="{7B692A26-B7E6-4921-8C79-DF80B6DBA215}" dt="2023-01-04T17:54:41.683" v="18" actId="113"/>
          <ac:spMkLst>
            <pc:docMk/>
            <pc:sldMk cId="1210306714" sldId="261"/>
            <ac:spMk id="3" creationId="{CC2ADBD6-5CBD-B9FB-43A0-01A456ACEADA}"/>
          </ac:spMkLst>
        </pc:spChg>
        <pc:picChg chg="add mod">
          <ac:chgData name="Danielle Casillo" userId="84dfa53a76a09e79" providerId="LiveId" clId="{7B692A26-B7E6-4921-8C79-DF80B6DBA215}" dt="2023-01-04T17:56:26.873" v="25" actId="1076"/>
          <ac:picMkLst>
            <pc:docMk/>
            <pc:sldMk cId="1210306714" sldId="261"/>
            <ac:picMk id="1026" creationId="{43E0ACBA-F1B9-A932-B673-CFD3049105C8}"/>
          </ac:picMkLst>
        </pc:picChg>
      </pc:sldChg>
      <pc:sldChg chg="addSp modSp mod modAnim">
        <pc:chgData name="Danielle Casillo" userId="84dfa53a76a09e79" providerId="LiveId" clId="{7B692A26-B7E6-4921-8C79-DF80B6DBA215}" dt="2023-01-04T20:23:43.351" v="316"/>
        <pc:sldMkLst>
          <pc:docMk/>
          <pc:sldMk cId="2844674486" sldId="262"/>
        </pc:sldMkLst>
        <pc:spChg chg="mod">
          <ac:chgData name="Danielle Casillo" userId="84dfa53a76a09e79" providerId="LiveId" clId="{7B692A26-B7E6-4921-8C79-DF80B6DBA215}" dt="2023-01-04T17:54:53.863" v="19" actId="113"/>
          <ac:spMkLst>
            <pc:docMk/>
            <pc:sldMk cId="2844674486" sldId="262"/>
            <ac:spMk id="3" creationId="{CC2ADBD6-5CBD-B9FB-43A0-01A456ACEADA}"/>
          </ac:spMkLst>
        </pc:spChg>
        <pc:picChg chg="add mod">
          <ac:chgData name="Danielle Casillo" userId="84dfa53a76a09e79" providerId="LiveId" clId="{7B692A26-B7E6-4921-8C79-DF80B6DBA215}" dt="2023-01-04T17:58:24.856" v="28" actId="1076"/>
          <ac:picMkLst>
            <pc:docMk/>
            <pc:sldMk cId="2844674486" sldId="262"/>
            <ac:picMk id="2050" creationId="{0457E111-225C-79C3-D954-0AE93A58C24B}"/>
          </ac:picMkLst>
        </pc:picChg>
      </pc:sldChg>
      <pc:sldChg chg="addSp modSp mod modAnim">
        <pc:chgData name="Danielle Casillo" userId="84dfa53a76a09e79" providerId="LiveId" clId="{7B692A26-B7E6-4921-8C79-DF80B6DBA215}" dt="2023-01-04T20:24:06.085" v="320"/>
        <pc:sldMkLst>
          <pc:docMk/>
          <pc:sldMk cId="3748432466" sldId="263"/>
        </pc:sldMkLst>
        <pc:spChg chg="mod">
          <ac:chgData name="Danielle Casillo" userId="84dfa53a76a09e79" providerId="LiveId" clId="{7B692A26-B7E6-4921-8C79-DF80B6DBA215}" dt="2023-01-04T17:55:11.029" v="20" actId="113"/>
          <ac:spMkLst>
            <pc:docMk/>
            <pc:sldMk cId="3748432466" sldId="263"/>
            <ac:spMk id="3" creationId="{CC2ADBD6-5CBD-B9FB-43A0-01A456ACEADA}"/>
          </ac:spMkLst>
        </pc:spChg>
        <pc:picChg chg="add mod">
          <ac:chgData name="Danielle Casillo" userId="84dfa53a76a09e79" providerId="LiveId" clId="{7B692A26-B7E6-4921-8C79-DF80B6DBA215}" dt="2023-01-04T17:59:37.255" v="31" actId="1076"/>
          <ac:picMkLst>
            <pc:docMk/>
            <pc:sldMk cId="3748432466" sldId="263"/>
            <ac:picMk id="3074" creationId="{2802375E-E520-233D-A2FC-CBD9AA11CC85}"/>
          </ac:picMkLst>
        </pc:picChg>
      </pc:sldChg>
      <pc:sldChg chg="modSp mod modAnim">
        <pc:chgData name="Danielle Casillo" userId="84dfa53a76a09e79" providerId="LiveId" clId="{7B692A26-B7E6-4921-8C79-DF80B6DBA215}" dt="2023-01-04T20:25:11.152" v="331"/>
        <pc:sldMkLst>
          <pc:docMk/>
          <pc:sldMk cId="1658673624" sldId="264"/>
        </pc:sldMkLst>
        <pc:spChg chg="mod">
          <ac:chgData name="Danielle Casillo" userId="84dfa53a76a09e79" providerId="LiveId" clId="{7B692A26-B7E6-4921-8C79-DF80B6DBA215}" dt="2023-01-04T18:00:06.963" v="37" actId="113"/>
          <ac:spMkLst>
            <pc:docMk/>
            <pc:sldMk cId="1658673624" sldId="264"/>
            <ac:spMk id="3" creationId="{CC2ADBD6-5CBD-B9FB-43A0-01A456ACEADA}"/>
          </ac:spMkLst>
        </pc:spChg>
      </pc:sldChg>
      <pc:sldChg chg="modSp mod modAnim">
        <pc:chgData name="Danielle Casillo" userId="84dfa53a76a09e79" providerId="LiveId" clId="{7B692A26-B7E6-4921-8C79-DF80B6DBA215}" dt="2023-01-04T20:25:46.695" v="334"/>
        <pc:sldMkLst>
          <pc:docMk/>
          <pc:sldMk cId="2676949003" sldId="265"/>
        </pc:sldMkLst>
        <pc:spChg chg="mod">
          <ac:chgData name="Danielle Casillo" userId="84dfa53a76a09e79" providerId="LiveId" clId="{7B692A26-B7E6-4921-8C79-DF80B6DBA215}" dt="2023-01-04T18:12:30.331" v="53" actId="113"/>
          <ac:spMkLst>
            <pc:docMk/>
            <pc:sldMk cId="2676949003" sldId="265"/>
            <ac:spMk id="3" creationId="{CC2ADBD6-5CBD-B9FB-43A0-01A456ACEADA}"/>
          </ac:spMkLst>
        </pc:spChg>
      </pc:sldChg>
      <pc:sldChg chg="modSp modAnim">
        <pc:chgData name="Danielle Casillo" userId="84dfa53a76a09e79" providerId="LiveId" clId="{7B692A26-B7E6-4921-8C79-DF80B6DBA215}" dt="2023-01-04T20:26:05.101" v="338"/>
        <pc:sldMkLst>
          <pc:docMk/>
          <pc:sldMk cId="1741115287" sldId="266"/>
        </pc:sldMkLst>
        <pc:picChg chg="mod">
          <ac:chgData name="Danielle Casillo" userId="84dfa53a76a09e79" providerId="LiveId" clId="{7B692A26-B7E6-4921-8C79-DF80B6DBA215}" dt="2023-01-04T18:01:24.911" v="38" actId="1076"/>
          <ac:picMkLst>
            <pc:docMk/>
            <pc:sldMk cId="1741115287" sldId="266"/>
            <ac:picMk id="1026" creationId="{D7F39EB5-FFA7-4564-378A-491BAE7D2F42}"/>
          </ac:picMkLst>
        </pc:picChg>
      </pc:sldChg>
      <pc:sldChg chg="addSp modSp modAnim">
        <pc:chgData name="Danielle Casillo" userId="84dfa53a76a09e79" providerId="LiveId" clId="{7B692A26-B7E6-4921-8C79-DF80B6DBA215}" dt="2023-01-04T20:30:19.091" v="376" actId="1076"/>
        <pc:sldMkLst>
          <pc:docMk/>
          <pc:sldMk cId="3861150331" sldId="267"/>
        </pc:sldMkLst>
        <pc:spChg chg="mod">
          <ac:chgData name="Danielle Casillo" userId="84dfa53a76a09e79" providerId="LiveId" clId="{7B692A26-B7E6-4921-8C79-DF80B6DBA215}" dt="2023-01-04T20:28:14.198" v="354" actId="14100"/>
          <ac:spMkLst>
            <pc:docMk/>
            <pc:sldMk cId="3861150331" sldId="267"/>
            <ac:spMk id="3" creationId="{CC2ADBD6-5CBD-B9FB-43A0-01A456ACEADA}"/>
          </ac:spMkLst>
        </pc:spChg>
        <pc:picChg chg="mod">
          <ac:chgData name="Danielle Casillo" userId="84dfa53a76a09e79" providerId="LiveId" clId="{7B692A26-B7E6-4921-8C79-DF80B6DBA215}" dt="2023-01-04T20:27:18.292" v="346" actId="1076"/>
          <ac:picMkLst>
            <pc:docMk/>
            <pc:sldMk cId="3861150331" sldId="267"/>
            <ac:picMk id="4" creationId="{A2C62979-F833-6947-13A2-89B9B7079EAD}"/>
          </ac:picMkLst>
        </pc:picChg>
        <pc:picChg chg="add mod">
          <ac:chgData name="Danielle Casillo" userId="84dfa53a76a09e79" providerId="LiveId" clId="{7B692A26-B7E6-4921-8C79-DF80B6DBA215}" dt="2023-01-04T20:30:19.091" v="376" actId="1076"/>
          <ac:picMkLst>
            <pc:docMk/>
            <pc:sldMk cId="3861150331" sldId="267"/>
            <ac:picMk id="16386" creationId="{10512C49-697D-CA09-DBA4-C8693DE02094}"/>
          </ac:picMkLst>
        </pc:picChg>
        <pc:picChg chg="add mod">
          <ac:chgData name="Danielle Casillo" userId="84dfa53a76a09e79" providerId="LiveId" clId="{7B692A26-B7E6-4921-8C79-DF80B6DBA215}" dt="2023-01-04T20:28:57.427" v="361" actId="1076"/>
          <ac:picMkLst>
            <pc:docMk/>
            <pc:sldMk cId="3861150331" sldId="267"/>
            <ac:picMk id="16388" creationId="{9F689F09-59C5-4DFC-4A84-4C7562F37893}"/>
          </ac:picMkLst>
        </pc:picChg>
        <pc:picChg chg="add mod">
          <ac:chgData name="Danielle Casillo" userId="84dfa53a76a09e79" providerId="LiveId" clId="{7B692A26-B7E6-4921-8C79-DF80B6DBA215}" dt="2023-01-04T20:28:59.747" v="362" actId="1076"/>
          <ac:picMkLst>
            <pc:docMk/>
            <pc:sldMk cId="3861150331" sldId="267"/>
            <ac:picMk id="16390" creationId="{A20EA3D9-C046-8FAF-4D21-89AA19710879}"/>
          </ac:picMkLst>
        </pc:picChg>
      </pc:sldChg>
      <pc:sldChg chg="addSp modSp mod modNotesTx">
        <pc:chgData name="Danielle Casillo" userId="84dfa53a76a09e79" providerId="LiveId" clId="{7B692A26-B7E6-4921-8C79-DF80B6DBA215}" dt="2023-01-05T14:54:10.409" v="379" actId="20577"/>
        <pc:sldMkLst>
          <pc:docMk/>
          <pc:sldMk cId="161353401" sldId="270"/>
        </pc:sldMkLst>
        <pc:spChg chg="mod">
          <ac:chgData name="Danielle Casillo" userId="84dfa53a76a09e79" providerId="LiveId" clId="{7B692A26-B7E6-4921-8C79-DF80B6DBA215}" dt="2023-01-04T18:03:17.359" v="43" actId="114"/>
          <ac:spMkLst>
            <pc:docMk/>
            <pc:sldMk cId="161353401" sldId="270"/>
            <ac:spMk id="6" creationId="{0133D222-39BB-0907-3AB8-9622C60CDF3B}"/>
          </ac:spMkLst>
        </pc:spChg>
        <pc:picChg chg="add mod">
          <ac:chgData name="Danielle Casillo" userId="84dfa53a76a09e79" providerId="LiveId" clId="{7B692A26-B7E6-4921-8C79-DF80B6DBA215}" dt="2023-01-04T18:13:32.354" v="57" actId="14100"/>
          <ac:picMkLst>
            <pc:docMk/>
            <pc:sldMk cId="161353401" sldId="270"/>
            <ac:picMk id="4098" creationId="{FE9BC302-66BB-2857-FA70-917141713FF2}"/>
          </ac:picMkLst>
        </pc:picChg>
      </pc:sldChg>
      <pc:sldChg chg="addSp modSp">
        <pc:chgData name="Danielle Casillo" userId="84dfa53a76a09e79" providerId="LiveId" clId="{7B692A26-B7E6-4921-8C79-DF80B6DBA215}" dt="2023-01-04T18:14:21.441" v="60" actId="1076"/>
        <pc:sldMkLst>
          <pc:docMk/>
          <pc:sldMk cId="3957882908" sldId="271"/>
        </pc:sldMkLst>
        <pc:picChg chg="add mod">
          <ac:chgData name="Danielle Casillo" userId="84dfa53a76a09e79" providerId="LiveId" clId="{7B692A26-B7E6-4921-8C79-DF80B6DBA215}" dt="2023-01-04T18:14:21.441" v="60" actId="1076"/>
          <ac:picMkLst>
            <pc:docMk/>
            <pc:sldMk cId="3957882908" sldId="271"/>
            <ac:picMk id="5122" creationId="{71E6D373-9B79-F0C6-2FFB-7DBB81508FC7}"/>
          </ac:picMkLst>
        </pc:picChg>
      </pc:sldChg>
      <pc:sldChg chg="addSp modSp">
        <pc:chgData name="Danielle Casillo" userId="84dfa53a76a09e79" providerId="LiveId" clId="{7B692A26-B7E6-4921-8C79-DF80B6DBA215}" dt="2023-01-04T18:15:14.305" v="65" actId="1076"/>
        <pc:sldMkLst>
          <pc:docMk/>
          <pc:sldMk cId="3538605575" sldId="273"/>
        </pc:sldMkLst>
        <pc:picChg chg="add mod">
          <ac:chgData name="Danielle Casillo" userId="84dfa53a76a09e79" providerId="LiveId" clId="{7B692A26-B7E6-4921-8C79-DF80B6DBA215}" dt="2023-01-04T18:15:14.305" v="65" actId="1076"/>
          <ac:picMkLst>
            <pc:docMk/>
            <pc:sldMk cId="3538605575" sldId="273"/>
            <ac:picMk id="6146" creationId="{4D96DFA1-9179-E776-F44F-C8A803984AB4}"/>
          </ac:picMkLst>
        </pc:picChg>
      </pc:sldChg>
      <pc:sldChg chg="addSp modSp">
        <pc:chgData name="Danielle Casillo" userId="84dfa53a76a09e79" providerId="LiveId" clId="{7B692A26-B7E6-4921-8C79-DF80B6DBA215}" dt="2023-01-04T18:16:13.417" v="67" actId="14100"/>
        <pc:sldMkLst>
          <pc:docMk/>
          <pc:sldMk cId="2409811688" sldId="274"/>
        </pc:sldMkLst>
        <pc:picChg chg="add mod">
          <ac:chgData name="Danielle Casillo" userId="84dfa53a76a09e79" providerId="LiveId" clId="{7B692A26-B7E6-4921-8C79-DF80B6DBA215}" dt="2023-01-04T18:16:13.417" v="67" actId="14100"/>
          <ac:picMkLst>
            <pc:docMk/>
            <pc:sldMk cId="2409811688" sldId="274"/>
            <ac:picMk id="7170" creationId="{540B7D5B-8B57-BD4F-5B84-2AC90062A589}"/>
          </ac:picMkLst>
        </pc:picChg>
      </pc:sldChg>
      <pc:sldChg chg="addSp modSp mod">
        <pc:chgData name="Danielle Casillo" userId="84dfa53a76a09e79" providerId="LiveId" clId="{7B692A26-B7E6-4921-8C79-DF80B6DBA215}" dt="2023-01-04T18:17:30.888" v="72" actId="1076"/>
        <pc:sldMkLst>
          <pc:docMk/>
          <pc:sldMk cId="2749134758" sldId="283"/>
        </pc:sldMkLst>
        <pc:spChg chg="mod">
          <ac:chgData name="Danielle Casillo" userId="84dfa53a76a09e79" providerId="LiveId" clId="{7B692A26-B7E6-4921-8C79-DF80B6DBA215}" dt="2023-01-04T18:17:24.311" v="71" actId="20577"/>
          <ac:spMkLst>
            <pc:docMk/>
            <pc:sldMk cId="2749134758" sldId="283"/>
            <ac:spMk id="6" creationId="{DD5195EF-F0CC-3652-9D04-7349D4800FB4}"/>
          </ac:spMkLst>
        </pc:spChg>
        <pc:picChg chg="add mod">
          <ac:chgData name="Danielle Casillo" userId="84dfa53a76a09e79" providerId="LiveId" clId="{7B692A26-B7E6-4921-8C79-DF80B6DBA215}" dt="2023-01-04T18:17:30.888" v="72" actId="1076"/>
          <ac:picMkLst>
            <pc:docMk/>
            <pc:sldMk cId="2749134758" sldId="283"/>
            <ac:picMk id="8194" creationId="{3C715043-7413-F91C-69BA-D5449D5E074B}"/>
          </ac:picMkLst>
        </pc:picChg>
      </pc:sldChg>
      <pc:sldChg chg="addSp modSp mod">
        <pc:chgData name="Danielle Casillo" userId="84dfa53a76a09e79" providerId="LiveId" clId="{7B692A26-B7E6-4921-8C79-DF80B6DBA215}" dt="2023-01-04T18:20:36.643" v="80" actId="1076"/>
        <pc:sldMkLst>
          <pc:docMk/>
          <pc:sldMk cId="2500253838" sldId="284"/>
        </pc:sldMkLst>
        <pc:spChg chg="mod">
          <ac:chgData name="Danielle Casillo" userId="84dfa53a76a09e79" providerId="LiveId" clId="{7B692A26-B7E6-4921-8C79-DF80B6DBA215}" dt="2023-01-04T18:20:28.537" v="78" actId="1076"/>
          <ac:spMkLst>
            <pc:docMk/>
            <pc:sldMk cId="2500253838" sldId="284"/>
            <ac:spMk id="3" creationId="{73930A2F-B845-67E8-B92E-97E2C404C53F}"/>
          </ac:spMkLst>
        </pc:spChg>
        <pc:spChg chg="mod">
          <ac:chgData name="Danielle Casillo" userId="84dfa53a76a09e79" providerId="LiveId" clId="{7B692A26-B7E6-4921-8C79-DF80B6DBA215}" dt="2023-01-04T18:20:36.643" v="80" actId="1076"/>
          <ac:spMkLst>
            <pc:docMk/>
            <pc:sldMk cId="2500253838" sldId="284"/>
            <ac:spMk id="4" creationId="{0B787BE9-E34A-22F4-A388-45E40F241002}"/>
          </ac:spMkLst>
        </pc:spChg>
        <pc:picChg chg="add mod">
          <ac:chgData name="Danielle Casillo" userId="84dfa53a76a09e79" providerId="LiveId" clId="{7B692A26-B7E6-4921-8C79-DF80B6DBA215}" dt="2023-01-04T18:20:32.838" v="79" actId="1076"/>
          <ac:picMkLst>
            <pc:docMk/>
            <pc:sldMk cId="2500253838" sldId="284"/>
            <ac:picMk id="9218" creationId="{4964F2FF-4897-9958-FB03-F039F8550CA1}"/>
          </ac:picMkLst>
        </pc:picChg>
      </pc:sldChg>
      <pc:sldChg chg="addSp modSp">
        <pc:chgData name="Danielle Casillo" userId="84dfa53a76a09e79" providerId="LiveId" clId="{7B692A26-B7E6-4921-8C79-DF80B6DBA215}" dt="2023-01-04T18:21:54.846" v="85" actId="1076"/>
        <pc:sldMkLst>
          <pc:docMk/>
          <pc:sldMk cId="3327655647" sldId="285"/>
        </pc:sldMkLst>
        <pc:picChg chg="add mod">
          <ac:chgData name="Danielle Casillo" userId="84dfa53a76a09e79" providerId="LiveId" clId="{7B692A26-B7E6-4921-8C79-DF80B6DBA215}" dt="2023-01-04T18:21:54.846" v="85" actId="1076"/>
          <ac:picMkLst>
            <pc:docMk/>
            <pc:sldMk cId="3327655647" sldId="285"/>
            <ac:picMk id="10242" creationId="{3158AAAF-0179-F42C-9A7B-550323F2816B}"/>
          </ac:picMkLst>
        </pc:picChg>
      </pc:sldChg>
      <pc:sldChg chg="addSp delSp modSp mod">
        <pc:chgData name="Danielle Casillo" userId="84dfa53a76a09e79" providerId="LiveId" clId="{7B692A26-B7E6-4921-8C79-DF80B6DBA215}" dt="2023-01-04T18:24:06.982" v="99" actId="14100"/>
        <pc:sldMkLst>
          <pc:docMk/>
          <pc:sldMk cId="954653672" sldId="286"/>
        </pc:sldMkLst>
        <pc:spChg chg="mod">
          <ac:chgData name="Danielle Casillo" userId="84dfa53a76a09e79" providerId="LiveId" clId="{7B692A26-B7E6-4921-8C79-DF80B6DBA215}" dt="2023-01-04T18:24:06.982" v="99" actId="14100"/>
          <ac:spMkLst>
            <pc:docMk/>
            <pc:sldMk cId="954653672" sldId="286"/>
            <ac:spMk id="3" creationId="{73930A2F-B845-67E8-B92E-97E2C404C53F}"/>
          </ac:spMkLst>
        </pc:spChg>
        <pc:picChg chg="add del mod">
          <ac:chgData name="Danielle Casillo" userId="84dfa53a76a09e79" providerId="LiveId" clId="{7B692A26-B7E6-4921-8C79-DF80B6DBA215}" dt="2023-01-04T18:22:37.090" v="89" actId="478"/>
          <ac:picMkLst>
            <pc:docMk/>
            <pc:sldMk cId="954653672" sldId="286"/>
            <ac:picMk id="11266" creationId="{86A488A0-1F92-410F-F0EA-94D0EFEA44DB}"/>
          </ac:picMkLst>
        </pc:picChg>
        <pc:picChg chg="add mod">
          <ac:chgData name="Danielle Casillo" userId="84dfa53a76a09e79" providerId="LiveId" clId="{7B692A26-B7E6-4921-8C79-DF80B6DBA215}" dt="2023-01-04T18:23:20.118" v="95" actId="1076"/>
          <ac:picMkLst>
            <pc:docMk/>
            <pc:sldMk cId="954653672" sldId="286"/>
            <ac:picMk id="11268" creationId="{28C030ED-FD1E-D4E5-0504-20CA839A57F9}"/>
          </ac:picMkLst>
        </pc:picChg>
      </pc:sldChg>
      <pc:sldChg chg="addSp modSp mod">
        <pc:chgData name="Danielle Casillo" userId="84dfa53a76a09e79" providerId="LiveId" clId="{7B692A26-B7E6-4921-8C79-DF80B6DBA215}" dt="2023-01-05T18:16:51.391" v="426" actId="255"/>
        <pc:sldMkLst>
          <pc:docMk/>
          <pc:sldMk cId="5271540" sldId="290"/>
        </pc:sldMkLst>
        <pc:spChg chg="mod">
          <ac:chgData name="Danielle Casillo" userId="84dfa53a76a09e79" providerId="LiveId" clId="{7B692A26-B7E6-4921-8C79-DF80B6DBA215}" dt="2023-01-05T18:16:51.391" v="426" actId="255"/>
          <ac:spMkLst>
            <pc:docMk/>
            <pc:sldMk cId="5271540" sldId="290"/>
            <ac:spMk id="5" creationId="{F62660A7-ABBF-D4F4-DB56-B35623FEFF8A}"/>
          </ac:spMkLst>
        </pc:spChg>
        <pc:picChg chg="add mod">
          <ac:chgData name="Danielle Casillo" userId="84dfa53a76a09e79" providerId="LiveId" clId="{7B692A26-B7E6-4921-8C79-DF80B6DBA215}" dt="2023-01-04T18:27:03.684" v="105" actId="1076"/>
          <ac:picMkLst>
            <pc:docMk/>
            <pc:sldMk cId="5271540" sldId="290"/>
            <ac:picMk id="13314" creationId="{977CAD38-FB56-CAAE-97AE-C7E070484B24}"/>
          </ac:picMkLst>
        </pc:picChg>
      </pc:sldChg>
      <pc:sldChg chg="addSp modSp">
        <pc:chgData name="Danielle Casillo" userId="84dfa53a76a09e79" providerId="LiveId" clId="{7B692A26-B7E6-4921-8C79-DF80B6DBA215}" dt="2023-01-04T18:28:12.572" v="110" actId="1076"/>
        <pc:sldMkLst>
          <pc:docMk/>
          <pc:sldMk cId="134880323" sldId="297"/>
        </pc:sldMkLst>
        <pc:picChg chg="add mod">
          <ac:chgData name="Danielle Casillo" userId="84dfa53a76a09e79" providerId="LiveId" clId="{7B692A26-B7E6-4921-8C79-DF80B6DBA215}" dt="2023-01-04T18:28:12.572" v="110" actId="1076"/>
          <ac:picMkLst>
            <pc:docMk/>
            <pc:sldMk cId="134880323" sldId="297"/>
            <ac:picMk id="14338" creationId="{70B19818-1485-10D7-2D2D-DCA7B03795D5}"/>
          </ac:picMkLst>
        </pc:picChg>
      </pc:sldChg>
      <pc:sldChg chg="addSp modSp">
        <pc:chgData name="Danielle Casillo" userId="84dfa53a76a09e79" providerId="LiveId" clId="{7B692A26-B7E6-4921-8C79-DF80B6DBA215}" dt="2023-01-04T18:30:14.110" v="120" actId="1037"/>
        <pc:sldMkLst>
          <pc:docMk/>
          <pc:sldMk cId="1805915758" sldId="298"/>
        </pc:sldMkLst>
        <pc:spChg chg="mod">
          <ac:chgData name="Danielle Casillo" userId="84dfa53a76a09e79" providerId="LiveId" clId="{7B692A26-B7E6-4921-8C79-DF80B6DBA215}" dt="2023-01-04T18:30:14.110" v="120" actId="1037"/>
          <ac:spMkLst>
            <pc:docMk/>
            <pc:sldMk cId="1805915758" sldId="298"/>
            <ac:spMk id="5" creationId="{F62660A7-ABBF-D4F4-DB56-B35623FEFF8A}"/>
          </ac:spMkLst>
        </pc:spChg>
        <pc:picChg chg="add mod">
          <ac:chgData name="Danielle Casillo" userId="84dfa53a76a09e79" providerId="LiveId" clId="{7B692A26-B7E6-4921-8C79-DF80B6DBA215}" dt="2023-01-04T18:30:04.203" v="117" actId="1076"/>
          <ac:picMkLst>
            <pc:docMk/>
            <pc:sldMk cId="1805915758" sldId="298"/>
            <ac:picMk id="15362" creationId="{FCD00967-6BB7-8DCB-6E11-4310958A08EC}"/>
          </ac:picMkLst>
        </pc:picChg>
        <pc:picChg chg="add mod">
          <ac:chgData name="Danielle Casillo" userId="84dfa53a76a09e79" providerId="LiveId" clId="{7B692A26-B7E6-4921-8C79-DF80B6DBA215}" dt="2023-01-04T18:30:06.274" v="118" actId="1076"/>
          <ac:picMkLst>
            <pc:docMk/>
            <pc:sldMk cId="1805915758" sldId="298"/>
            <ac:picMk id="15364" creationId="{3F4A6E76-63D4-8887-2FAE-7B875AEFD4BD}"/>
          </ac:picMkLst>
        </pc:picChg>
      </pc:sldChg>
      <pc:sldChg chg="modSp mod">
        <pc:chgData name="Danielle Casillo" userId="84dfa53a76a09e79" providerId="LiveId" clId="{7B692A26-B7E6-4921-8C79-DF80B6DBA215}" dt="2023-01-04T18:03:08.586" v="42" actId="114"/>
        <pc:sldMkLst>
          <pc:docMk/>
          <pc:sldMk cId="3191302780" sldId="311"/>
        </pc:sldMkLst>
        <pc:spChg chg="mod">
          <ac:chgData name="Danielle Casillo" userId="84dfa53a76a09e79" providerId="LiveId" clId="{7B692A26-B7E6-4921-8C79-DF80B6DBA215}" dt="2023-01-04T18:03:08.586" v="42" actId="114"/>
          <ac:spMkLst>
            <pc:docMk/>
            <pc:sldMk cId="3191302780" sldId="311"/>
            <ac:spMk id="3" creationId="{08D8B6CE-DB77-5A74-8CC0-96D73FEAB59C}"/>
          </ac:spMkLst>
        </pc:spChg>
      </pc:sldChg>
      <pc:sldChg chg="addSp delSp modSp">
        <pc:chgData name="Danielle Casillo" userId="84dfa53a76a09e79" providerId="LiveId" clId="{7B692A26-B7E6-4921-8C79-DF80B6DBA215}" dt="2023-01-04T18:31:28.370" v="128" actId="21"/>
        <pc:sldMkLst>
          <pc:docMk/>
          <pc:sldMk cId="3386650579" sldId="315"/>
        </pc:sldMkLst>
        <pc:picChg chg="add del mod">
          <ac:chgData name="Danielle Casillo" userId="84dfa53a76a09e79" providerId="LiveId" clId="{7B692A26-B7E6-4921-8C79-DF80B6DBA215}" dt="2023-01-04T18:31:28.370" v="128" actId="21"/>
          <ac:picMkLst>
            <pc:docMk/>
            <pc:sldMk cId="3386650579" sldId="315"/>
            <ac:picMk id="12290" creationId="{A0900177-AF6D-AFB8-BD5B-A2DE4708E28B}"/>
          </ac:picMkLst>
        </pc:picChg>
      </pc:sldChg>
      <pc:sldChg chg="addSp delSp modSp mod">
        <pc:chgData name="Danielle Casillo" userId="84dfa53a76a09e79" providerId="LiveId" clId="{7B692A26-B7E6-4921-8C79-DF80B6DBA215}" dt="2023-01-04T18:32:20.930" v="141" actId="1076"/>
        <pc:sldMkLst>
          <pc:docMk/>
          <pc:sldMk cId="3662036458" sldId="316"/>
        </pc:sldMkLst>
        <pc:spChg chg="mod">
          <ac:chgData name="Danielle Casillo" userId="84dfa53a76a09e79" providerId="LiveId" clId="{7B692A26-B7E6-4921-8C79-DF80B6DBA215}" dt="2023-01-04T18:31:07.678" v="122" actId="20577"/>
          <ac:spMkLst>
            <pc:docMk/>
            <pc:sldMk cId="3662036458" sldId="316"/>
            <ac:spMk id="5" creationId="{F62660A7-ABBF-D4F4-DB56-B35623FEFF8A}"/>
          </ac:spMkLst>
        </pc:spChg>
        <pc:picChg chg="add mod">
          <ac:chgData name="Danielle Casillo" userId="84dfa53a76a09e79" providerId="LiveId" clId="{7B692A26-B7E6-4921-8C79-DF80B6DBA215}" dt="2023-01-04T18:32:20.930" v="141" actId="1076"/>
          <ac:picMkLst>
            <pc:docMk/>
            <pc:sldMk cId="3662036458" sldId="316"/>
            <ac:picMk id="3" creationId="{8D67EAAD-6A91-9B78-F312-5D21C8F83583}"/>
          </ac:picMkLst>
        </pc:picChg>
        <pc:picChg chg="del mod">
          <ac:chgData name="Danielle Casillo" userId="84dfa53a76a09e79" providerId="LiveId" clId="{7B692A26-B7E6-4921-8C79-DF80B6DBA215}" dt="2023-01-04T18:32:05.458" v="135" actId="21"/>
          <ac:picMkLst>
            <pc:docMk/>
            <pc:sldMk cId="3662036458" sldId="316"/>
            <ac:picMk id="7" creationId="{FA2CEB16-BD49-5AD5-EE2A-CF9B8FF1AB90}"/>
          </ac:picMkLst>
        </pc:picChg>
      </pc:sldChg>
      <pc:sldChg chg="modSp mod">
        <pc:chgData name="Danielle Casillo" userId="84dfa53a76a09e79" providerId="LiveId" clId="{7B692A26-B7E6-4921-8C79-DF80B6DBA215}" dt="2023-01-05T15:02:12.605" v="421" actId="20577"/>
        <pc:sldMkLst>
          <pc:docMk/>
          <pc:sldMk cId="1194838913" sldId="317"/>
        </pc:sldMkLst>
        <pc:spChg chg="mod">
          <ac:chgData name="Danielle Casillo" userId="84dfa53a76a09e79" providerId="LiveId" clId="{7B692A26-B7E6-4921-8C79-DF80B6DBA215}" dt="2023-01-05T15:02:12.605" v="421" actId="20577"/>
          <ac:spMkLst>
            <pc:docMk/>
            <pc:sldMk cId="1194838913" sldId="317"/>
            <ac:spMk id="5" creationId="{F62660A7-ABBF-D4F4-DB56-B35623FEFF8A}"/>
          </ac:spMkLst>
        </pc:spChg>
      </pc:sldChg>
      <pc:sldChg chg="addSp delSp modSp add mod">
        <pc:chgData name="Danielle Casillo" userId="84dfa53a76a09e79" providerId="LiveId" clId="{7B692A26-B7E6-4921-8C79-DF80B6DBA215}" dt="2023-01-04T18:32:11.602" v="138" actId="1076"/>
        <pc:sldMkLst>
          <pc:docMk/>
          <pc:sldMk cId="3235366788" sldId="319"/>
        </pc:sldMkLst>
        <pc:spChg chg="mod">
          <ac:chgData name="Danielle Casillo" userId="84dfa53a76a09e79" providerId="LiveId" clId="{7B692A26-B7E6-4921-8C79-DF80B6DBA215}" dt="2023-01-04T18:31:22.226" v="126" actId="20577"/>
          <ac:spMkLst>
            <pc:docMk/>
            <pc:sldMk cId="3235366788" sldId="319"/>
            <ac:spMk id="5" creationId="{F62660A7-ABBF-D4F4-DB56-B35623FEFF8A}"/>
          </ac:spMkLst>
        </pc:spChg>
        <pc:picChg chg="add del mod">
          <ac:chgData name="Danielle Casillo" userId="84dfa53a76a09e79" providerId="LiveId" clId="{7B692A26-B7E6-4921-8C79-DF80B6DBA215}" dt="2023-01-04T18:32:02.950" v="133" actId="21"/>
          <ac:picMkLst>
            <pc:docMk/>
            <pc:sldMk cId="3235366788" sldId="319"/>
            <ac:picMk id="3" creationId="{7C0474B3-722C-8373-75F9-030568311F6A}"/>
          </ac:picMkLst>
        </pc:picChg>
        <pc:picChg chg="add mod">
          <ac:chgData name="Danielle Casillo" userId="84dfa53a76a09e79" providerId="LiveId" clId="{7B692A26-B7E6-4921-8C79-DF80B6DBA215}" dt="2023-01-04T18:32:11.602" v="138" actId="1076"/>
          <ac:picMkLst>
            <pc:docMk/>
            <pc:sldMk cId="3235366788" sldId="319"/>
            <ac:picMk id="4" creationId="{107A87E2-291F-3B56-4285-C11984786D21}"/>
          </ac:picMkLst>
        </pc:picChg>
        <pc:picChg chg="del">
          <ac:chgData name="Danielle Casillo" userId="84dfa53a76a09e79" providerId="LiveId" clId="{7B692A26-B7E6-4921-8C79-DF80B6DBA215}" dt="2023-01-04T18:31:24.401" v="127" actId="478"/>
          <ac:picMkLst>
            <pc:docMk/>
            <pc:sldMk cId="3235366788" sldId="319"/>
            <ac:picMk id="7" creationId="{FA2CEB16-BD49-5AD5-EE2A-CF9B8FF1AB90}"/>
          </ac:picMkLst>
        </pc:picChg>
      </pc:sldChg>
      <pc:sldChg chg="delSp modSp add mod">
        <pc:chgData name="Danielle Casillo" userId="84dfa53a76a09e79" providerId="LiveId" clId="{7B692A26-B7E6-4921-8C79-DF80B6DBA215}" dt="2023-01-05T18:19:27.851" v="648" actId="113"/>
        <pc:sldMkLst>
          <pc:docMk/>
          <pc:sldMk cId="1362267467" sldId="320"/>
        </pc:sldMkLst>
        <pc:spChg chg="mod">
          <ac:chgData name="Danielle Casillo" userId="84dfa53a76a09e79" providerId="LiveId" clId="{7B692A26-B7E6-4921-8C79-DF80B6DBA215}" dt="2023-01-05T18:19:27.851" v="648" actId="113"/>
          <ac:spMkLst>
            <pc:docMk/>
            <pc:sldMk cId="1362267467" sldId="320"/>
            <ac:spMk id="5" creationId="{F62660A7-ABBF-D4F4-DB56-B35623FEFF8A}"/>
          </ac:spMkLst>
        </pc:spChg>
        <pc:picChg chg="del">
          <ac:chgData name="Danielle Casillo" userId="84dfa53a76a09e79" providerId="LiveId" clId="{7B692A26-B7E6-4921-8C79-DF80B6DBA215}" dt="2023-01-05T18:19:11.446" v="644" actId="478"/>
          <ac:picMkLst>
            <pc:docMk/>
            <pc:sldMk cId="1362267467" sldId="320"/>
            <ac:picMk id="13314" creationId="{977CAD38-FB56-CAAE-97AE-C7E070484B24}"/>
          </ac:picMkLst>
        </pc:picChg>
      </pc:sldChg>
    </pc:docChg>
  </pc:docChgLst>
  <pc:docChgLst>
    <pc:chgData name="Danielle Casillo" userId="84dfa53a76a09e79" providerId="LiveId" clId="{970E1846-465C-4F1D-A4B4-9C343B42BBF7}"/>
    <pc:docChg chg="undo custSel modSld">
      <pc:chgData name="Danielle Casillo" userId="84dfa53a76a09e79" providerId="LiveId" clId="{970E1846-465C-4F1D-A4B4-9C343B42BBF7}" dt="2023-01-17T22:38:29.037" v="386"/>
      <pc:docMkLst>
        <pc:docMk/>
      </pc:docMkLst>
      <pc:sldChg chg="modAnim">
        <pc:chgData name="Danielle Casillo" userId="84dfa53a76a09e79" providerId="LiveId" clId="{970E1846-465C-4F1D-A4B4-9C343B42BBF7}" dt="2023-01-17T21:02:24.334" v="1"/>
        <pc:sldMkLst>
          <pc:docMk/>
          <pc:sldMk cId="0" sldId="257"/>
        </pc:sldMkLst>
      </pc:sldChg>
      <pc:sldChg chg="modAnim">
        <pc:chgData name="Danielle Casillo" userId="84dfa53a76a09e79" providerId="LiveId" clId="{970E1846-465C-4F1D-A4B4-9C343B42BBF7}" dt="2023-01-17T22:23:48.687" v="145"/>
        <pc:sldMkLst>
          <pc:docMk/>
          <pc:sldMk cId="3683411631" sldId="268"/>
        </pc:sldMkLst>
      </pc:sldChg>
      <pc:sldChg chg="modAnim">
        <pc:chgData name="Danielle Casillo" userId="84dfa53a76a09e79" providerId="LiveId" clId="{970E1846-465C-4F1D-A4B4-9C343B42BBF7}" dt="2023-01-17T22:24:08.396" v="150"/>
        <pc:sldMkLst>
          <pc:docMk/>
          <pc:sldMk cId="161353401" sldId="270"/>
        </pc:sldMkLst>
      </pc:sldChg>
      <pc:sldChg chg="modAnim">
        <pc:chgData name="Danielle Casillo" userId="84dfa53a76a09e79" providerId="LiveId" clId="{970E1846-465C-4F1D-A4B4-9C343B42BBF7}" dt="2023-01-17T22:24:22.725" v="154"/>
        <pc:sldMkLst>
          <pc:docMk/>
          <pc:sldMk cId="3957882908" sldId="271"/>
        </pc:sldMkLst>
      </pc:sldChg>
      <pc:sldChg chg="modAnim">
        <pc:chgData name="Danielle Casillo" userId="84dfa53a76a09e79" providerId="LiveId" clId="{970E1846-465C-4F1D-A4B4-9C343B42BBF7}" dt="2023-01-17T22:24:35.331" v="157"/>
        <pc:sldMkLst>
          <pc:docMk/>
          <pc:sldMk cId="124254841" sldId="272"/>
        </pc:sldMkLst>
      </pc:sldChg>
      <pc:sldChg chg="modAnim">
        <pc:chgData name="Danielle Casillo" userId="84dfa53a76a09e79" providerId="LiveId" clId="{970E1846-465C-4F1D-A4B4-9C343B42BBF7}" dt="2023-01-17T22:25:11.820" v="166"/>
        <pc:sldMkLst>
          <pc:docMk/>
          <pc:sldMk cId="3538605575" sldId="273"/>
        </pc:sldMkLst>
      </pc:sldChg>
      <pc:sldChg chg="modAnim">
        <pc:chgData name="Danielle Casillo" userId="84dfa53a76a09e79" providerId="LiveId" clId="{970E1846-465C-4F1D-A4B4-9C343B42BBF7}" dt="2023-01-17T22:26:10.801" v="177"/>
        <pc:sldMkLst>
          <pc:docMk/>
          <pc:sldMk cId="2409811688" sldId="274"/>
        </pc:sldMkLst>
      </pc:sldChg>
      <pc:sldChg chg="modAnim">
        <pc:chgData name="Danielle Casillo" userId="84dfa53a76a09e79" providerId="LiveId" clId="{970E1846-465C-4F1D-A4B4-9C343B42BBF7}" dt="2023-01-17T22:26:19.131" v="179"/>
        <pc:sldMkLst>
          <pc:docMk/>
          <pc:sldMk cId="2928380806" sldId="275"/>
        </pc:sldMkLst>
      </pc:sldChg>
      <pc:sldChg chg="modSp mod modAnim">
        <pc:chgData name="Danielle Casillo" userId="84dfa53a76a09e79" providerId="LiveId" clId="{970E1846-465C-4F1D-A4B4-9C343B42BBF7}" dt="2023-01-17T22:26:36.475" v="189"/>
        <pc:sldMkLst>
          <pc:docMk/>
          <pc:sldMk cId="987584472" sldId="276"/>
        </pc:sldMkLst>
        <pc:picChg chg="mod">
          <ac:chgData name="Danielle Casillo" userId="84dfa53a76a09e79" providerId="LiveId" clId="{970E1846-465C-4F1D-A4B4-9C343B42BBF7}" dt="2023-01-17T22:26:31.186" v="187" actId="1037"/>
          <ac:picMkLst>
            <pc:docMk/>
            <pc:sldMk cId="987584472" sldId="276"/>
            <ac:picMk id="4" creationId="{EBE4D68A-7D40-809F-54A4-6D51538CD598}"/>
          </ac:picMkLst>
        </pc:picChg>
        <pc:picChg chg="mod">
          <ac:chgData name="Danielle Casillo" userId="84dfa53a76a09e79" providerId="LiveId" clId="{970E1846-465C-4F1D-A4B4-9C343B42BBF7}" dt="2023-01-17T22:26:29.090" v="186" actId="1038"/>
          <ac:picMkLst>
            <pc:docMk/>
            <pc:sldMk cId="987584472" sldId="276"/>
            <ac:picMk id="7" creationId="{438EB914-5B80-3385-5FF2-74C76118958F}"/>
          </ac:picMkLst>
        </pc:picChg>
      </pc:sldChg>
      <pc:sldChg chg="modAnim">
        <pc:chgData name="Danielle Casillo" userId="84dfa53a76a09e79" providerId="LiveId" clId="{970E1846-465C-4F1D-A4B4-9C343B42BBF7}" dt="2023-01-17T22:26:50.693" v="193"/>
        <pc:sldMkLst>
          <pc:docMk/>
          <pc:sldMk cId="391623092" sldId="277"/>
        </pc:sldMkLst>
      </pc:sldChg>
      <pc:sldChg chg="modAnim">
        <pc:chgData name="Danielle Casillo" userId="84dfa53a76a09e79" providerId="LiveId" clId="{970E1846-465C-4F1D-A4B4-9C343B42BBF7}" dt="2023-01-17T22:27:03.943" v="197"/>
        <pc:sldMkLst>
          <pc:docMk/>
          <pc:sldMk cId="706751584" sldId="278"/>
        </pc:sldMkLst>
      </pc:sldChg>
      <pc:sldChg chg="modAnim">
        <pc:chgData name="Danielle Casillo" userId="84dfa53a76a09e79" providerId="LiveId" clId="{970E1846-465C-4F1D-A4B4-9C343B42BBF7}" dt="2023-01-17T22:27:17.803" v="201"/>
        <pc:sldMkLst>
          <pc:docMk/>
          <pc:sldMk cId="4060605011" sldId="279"/>
        </pc:sldMkLst>
      </pc:sldChg>
      <pc:sldChg chg="modSp mod modAnim">
        <pc:chgData name="Danielle Casillo" userId="84dfa53a76a09e79" providerId="LiveId" clId="{970E1846-465C-4F1D-A4B4-9C343B42BBF7}" dt="2023-01-17T22:27:28.650" v="204"/>
        <pc:sldMkLst>
          <pc:docMk/>
          <pc:sldMk cId="4007840936" sldId="280"/>
        </pc:sldMkLst>
        <pc:spChg chg="mod">
          <ac:chgData name="Danielle Casillo" userId="84dfa53a76a09e79" providerId="LiveId" clId="{970E1846-465C-4F1D-A4B4-9C343B42BBF7}" dt="2023-01-17T21:54:15.720" v="46" actId="255"/>
          <ac:spMkLst>
            <pc:docMk/>
            <pc:sldMk cId="4007840936" sldId="280"/>
            <ac:spMk id="4" creationId="{B943A309-3F6B-8AE4-ACA7-3B65A6F4C700}"/>
          </ac:spMkLst>
        </pc:spChg>
        <pc:spChg chg="mod">
          <ac:chgData name="Danielle Casillo" userId="84dfa53a76a09e79" providerId="LiveId" clId="{970E1846-465C-4F1D-A4B4-9C343B42BBF7}" dt="2023-01-17T21:55:33.264" v="100" actId="14100"/>
          <ac:spMkLst>
            <pc:docMk/>
            <pc:sldMk cId="4007840936" sldId="280"/>
            <ac:spMk id="7" creationId="{7288FEFA-CB7E-DC2D-6685-B90F3C34717A}"/>
          </ac:spMkLst>
        </pc:spChg>
      </pc:sldChg>
      <pc:sldChg chg="modAnim">
        <pc:chgData name="Danielle Casillo" userId="84dfa53a76a09e79" providerId="LiveId" clId="{970E1846-465C-4F1D-A4B4-9C343B42BBF7}" dt="2023-01-17T22:27:42.194" v="206"/>
        <pc:sldMkLst>
          <pc:docMk/>
          <pc:sldMk cId="1080690703" sldId="282"/>
        </pc:sldMkLst>
      </pc:sldChg>
      <pc:sldChg chg="modAnim">
        <pc:chgData name="Danielle Casillo" userId="84dfa53a76a09e79" providerId="LiveId" clId="{970E1846-465C-4F1D-A4B4-9C343B42BBF7}" dt="2023-01-17T22:27:56.172" v="211"/>
        <pc:sldMkLst>
          <pc:docMk/>
          <pc:sldMk cId="2749134758" sldId="283"/>
        </pc:sldMkLst>
      </pc:sldChg>
      <pc:sldChg chg="modAnim">
        <pc:chgData name="Danielle Casillo" userId="84dfa53a76a09e79" providerId="LiveId" clId="{970E1846-465C-4F1D-A4B4-9C343B42BBF7}" dt="2023-01-17T22:28:09.886" v="216"/>
        <pc:sldMkLst>
          <pc:docMk/>
          <pc:sldMk cId="2500253838" sldId="284"/>
        </pc:sldMkLst>
      </pc:sldChg>
      <pc:sldChg chg="modSp mod modAnim">
        <pc:chgData name="Danielle Casillo" userId="84dfa53a76a09e79" providerId="LiveId" clId="{970E1846-465C-4F1D-A4B4-9C343B42BBF7}" dt="2023-01-17T22:28:37.100" v="239"/>
        <pc:sldMkLst>
          <pc:docMk/>
          <pc:sldMk cId="3327655647" sldId="285"/>
        </pc:sldMkLst>
        <pc:spChg chg="mod">
          <ac:chgData name="Danielle Casillo" userId="84dfa53a76a09e79" providerId="LiveId" clId="{970E1846-465C-4F1D-A4B4-9C343B42BBF7}" dt="2023-01-17T22:28:22.018" v="234" actId="1038"/>
          <ac:spMkLst>
            <pc:docMk/>
            <pc:sldMk cId="3327655647" sldId="285"/>
            <ac:spMk id="4" creationId="{0B787BE9-E34A-22F4-A388-45E40F241002}"/>
          </ac:spMkLst>
        </pc:spChg>
        <pc:picChg chg="mod">
          <ac:chgData name="Danielle Casillo" userId="84dfa53a76a09e79" providerId="LiveId" clId="{970E1846-465C-4F1D-A4B4-9C343B42BBF7}" dt="2023-01-17T22:28:22.261" v="235" actId="1038"/>
          <ac:picMkLst>
            <pc:docMk/>
            <pc:sldMk cId="3327655647" sldId="285"/>
            <ac:picMk id="10242" creationId="{3158AAAF-0179-F42C-9A7B-550323F2816B}"/>
          </ac:picMkLst>
        </pc:picChg>
      </pc:sldChg>
      <pc:sldChg chg="modAnim">
        <pc:chgData name="Danielle Casillo" userId="84dfa53a76a09e79" providerId="LiveId" clId="{970E1846-465C-4F1D-A4B4-9C343B42BBF7}" dt="2023-01-17T22:28:50.534" v="244"/>
        <pc:sldMkLst>
          <pc:docMk/>
          <pc:sldMk cId="954653672" sldId="286"/>
        </pc:sldMkLst>
      </pc:sldChg>
      <pc:sldChg chg="modAnim">
        <pc:chgData name="Danielle Casillo" userId="84dfa53a76a09e79" providerId="LiveId" clId="{970E1846-465C-4F1D-A4B4-9C343B42BBF7}" dt="2023-01-17T22:29:08.787" v="249"/>
        <pc:sldMkLst>
          <pc:docMk/>
          <pc:sldMk cId="3295673418" sldId="287"/>
        </pc:sldMkLst>
      </pc:sldChg>
      <pc:sldChg chg="modAnim">
        <pc:chgData name="Danielle Casillo" userId="84dfa53a76a09e79" providerId="LiveId" clId="{970E1846-465C-4F1D-A4B4-9C343B42BBF7}" dt="2023-01-17T22:29:21.303" v="253"/>
        <pc:sldMkLst>
          <pc:docMk/>
          <pc:sldMk cId="3802471187" sldId="288"/>
        </pc:sldMkLst>
      </pc:sldChg>
      <pc:sldChg chg="modAnim">
        <pc:chgData name="Danielle Casillo" userId="84dfa53a76a09e79" providerId="LiveId" clId="{970E1846-465C-4F1D-A4B4-9C343B42BBF7}" dt="2023-01-17T22:29:33.271" v="257"/>
        <pc:sldMkLst>
          <pc:docMk/>
          <pc:sldMk cId="1423929646" sldId="289"/>
        </pc:sldMkLst>
      </pc:sldChg>
      <pc:sldChg chg="modAnim">
        <pc:chgData name="Danielle Casillo" userId="84dfa53a76a09e79" providerId="LiveId" clId="{970E1846-465C-4F1D-A4B4-9C343B42BBF7}" dt="2023-01-17T22:29:53.755" v="263"/>
        <pc:sldMkLst>
          <pc:docMk/>
          <pc:sldMk cId="5271540" sldId="290"/>
        </pc:sldMkLst>
      </pc:sldChg>
      <pc:sldChg chg="modAnim">
        <pc:chgData name="Danielle Casillo" userId="84dfa53a76a09e79" providerId="LiveId" clId="{970E1846-465C-4F1D-A4B4-9C343B42BBF7}" dt="2023-01-17T22:30:16.755" v="270"/>
        <pc:sldMkLst>
          <pc:docMk/>
          <pc:sldMk cId="266591807" sldId="291"/>
        </pc:sldMkLst>
      </pc:sldChg>
      <pc:sldChg chg="modAnim">
        <pc:chgData name="Danielle Casillo" userId="84dfa53a76a09e79" providerId="LiveId" clId="{970E1846-465C-4F1D-A4B4-9C343B42BBF7}" dt="2023-01-17T22:30:27.756" v="274"/>
        <pc:sldMkLst>
          <pc:docMk/>
          <pc:sldMk cId="1612299272" sldId="292"/>
        </pc:sldMkLst>
      </pc:sldChg>
      <pc:sldChg chg="modSp mod modAnim">
        <pc:chgData name="Danielle Casillo" userId="84dfa53a76a09e79" providerId="LiveId" clId="{970E1846-465C-4F1D-A4B4-9C343B42BBF7}" dt="2023-01-17T22:30:39.084" v="278"/>
        <pc:sldMkLst>
          <pc:docMk/>
          <pc:sldMk cId="519431445" sldId="293"/>
        </pc:sldMkLst>
        <pc:spChg chg="mod">
          <ac:chgData name="Danielle Casillo" userId="84dfa53a76a09e79" providerId="LiveId" clId="{970E1846-465C-4F1D-A4B4-9C343B42BBF7}" dt="2023-01-17T22:08:51.793" v="104" actId="313"/>
          <ac:spMkLst>
            <pc:docMk/>
            <pc:sldMk cId="519431445" sldId="293"/>
            <ac:spMk id="5" creationId="{F62660A7-ABBF-D4F4-DB56-B35623FEFF8A}"/>
          </ac:spMkLst>
        </pc:spChg>
      </pc:sldChg>
      <pc:sldChg chg="modAnim">
        <pc:chgData name="Danielle Casillo" userId="84dfa53a76a09e79" providerId="LiveId" clId="{970E1846-465C-4F1D-A4B4-9C343B42BBF7}" dt="2023-01-17T22:30:48.772" v="282"/>
        <pc:sldMkLst>
          <pc:docMk/>
          <pc:sldMk cId="984883013" sldId="294"/>
        </pc:sldMkLst>
      </pc:sldChg>
      <pc:sldChg chg="modSp modAnim">
        <pc:chgData name="Danielle Casillo" userId="84dfa53a76a09e79" providerId="LiveId" clId="{970E1846-465C-4F1D-A4B4-9C343B42BBF7}" dt="2023-01-17T22:31:01.956" v="288" actId="1037"/>
        <pc:sldMkLst>
          <pc:docMk/>
          <pc:sldMk cId="3831862969" sldId="295"/>
        </pc:sldMkLst>
        <pc:spChg chg="mod">
          <ac:chgData name="Danielle Casillo" userId="84dfa53a76a09e79" providerId="LiveId" clId="{970E1846-465C-4F1D-A4B4-9C343B42BBF7}" dt="2023-01-17T22:31:01.956" v="288" actId="1037"/>
          <ac:spMkLst>
            <pc:docMk/>
            <pc:sldMk cId="3831862969" sldId="295"/>
            <ac:spMk id="5" creationId="{F62660A7-ABBF-D4F4-DB56-B35623FEFF8A}"/>
          </ac:spMkLst>
        </pc:spChg>
      </pc:sldChg>
      <pc:sldChg chg="modAnim">
        <pc:chgData name="Danielle Casillo" userId="84dfa53a76a09e79" providerId="LiveId" clId="{970E1846-465C-4F1D-A4B4-9C343B42BBF7}" dt="2023-01-17T22:31:13.962" v="292"/>
        <pc:sldMkLst>
          <pc:docMk/>
          <pc:sldMk cId="3818982668" sldId="296"/>
        </pc:sldMkLst>
      </pc:sldChg>
      <pc:sldChg chg="modAnim">
        <pc:chgData name="Danielle Casillo" userId="84dfa53a76a09e79" providerId="LiveId" clId="{970E1846-465C-4F1D-A4B4-9C343B42BBF7}" dt="2023-01-17T22:33:45.631" v="298"/>
        <pc:sldMkLst>
          <pc:docMk/>
          <pc:sldMk cId="134880323" sldId="297"/>
        </pc:sldMkLst>
      </pc:sldChg>
      <pc:sldChg chg="modAnim">
        <pc:chgData name="Danielle Casillo" userId="84dfa53a76a09e79" providerId="LiveId" clId="{970E1846-465C-4F1D-A4B4-9C343B42BBF7}" dt="2023-01-17T22:34:13.872" v="307"/>
        <pc:sldMkLst>
          <pc:docMk/>
          <pc:sldMk cId="1805915758" sldId="298"/>
        </pc:sldMkLst>
      </pc:sldChg>
      <pc:sldChg chg="modAnim">
        <pc:chgData name="Danielle Casillo" userId="84dfa53a76a09e79" providerId="LiveId" clId="{970E1846-465C-4F1D-A4B4-9C343B42BBF7}" dt="2023-01-17T22:34:20.334" v="309"/>
        <pc:sldMkLst>
          <pc:docMk/>
          <pc:sldMk cId="2394179183" sldId="299"/>
        </pc:sldMkLst>
      </pc:sldChg>
      <pc:sldChg chg="modAnim">
        <pc:chgData name="Danielle Casillo" userId="84dfa53a76a09e79" providerId="LiveId" clId="{970E1846-465C-4F1D-A4B4-9C343B42BBF7}" dt="2023-01-17T22:34:31.474" v="313"/>
        <pc:sldMkLst>
          <pc:docMk/>
          <pc:sldMk cId="108717444" sldId="300"/>
        </pc:sldMkLst>
      </pc:sldChg>
      <pc:sldChg chg="modAnim">
        <pc:chgData name="Danielle Casillo" userId="84dfa53a76a09e79" providerId="LiveId" clId="{970E1846-465C-4F1D-A4B4-9C343B42BBF7}" dt="2023-01-17T22:34:40.897" v="317"/>
        <pc:sldMkLst>
          <pc:docMk/>
          <pc:sldMk cId="3827738511" sldId="301"/>
        </pc:sldMkLst>
      </pc:sldChg>
      <pc:sldChg chg="modAnim">
        <pc:chgData name="Danielle Casillo" userId="84dfa53a76a09e79" providerId="LiveId" clId="{970E1846-465C-4F1D-A4B4-9C343B42BBF7}" dt="2023-01-17T22:34:50.428" v="321"/>
        <pc:sldMkLst>
          <pc:docMk/>
          <pc:sldMk cId="117298869" sldId="302"/>
        </pc:sldMkLst>
      </pc:sldChg>
      <pc:sldChg chg="modAnim">
        <pc:chgData name="Danielle Casillo" userId="84dfa53a76a09e79" providerId="LiveId" clId="{970E1846-465C-4F1D-A4B4-9C343B42BBF7}" dt="2023-01-17T22:34:59.333" v="325"/>
        <pc:sldMkLst>
          <pc:docMk/>
          <pc:sldMk cId="1602951650" sldId="303"/>
        </pc:sldMkLst>
      </pc:sldChg>
      <pc:sldChg chg="modAnim">
        <pc:chgData name="Danielle Casillo" userId="84dfa53a76a09e79" providerId="LiveId" clId="{970E1846-465C-4F1D-A4B4-9C343B42BBF7}" dt="2023-01-17T22:35:07.553" v="329"/>
        <pc:sldMkLst>
          <pc:docMk/>
          <pc:sldMk cId="1702499445" sldId="304"/>
        </pc:sldMkLst>
      </pc:sldChg>
      <pc:sldChg chg="modAnim">
        <pc:chgData name="Danielle Casillo" userId="84dfa53a76a09e79" providerId="LiveId" clId="{970E1846-465C-4F1D-A4B4-9C343B42BBF7}" dt="2023-01-17T22:35:16.553" v="333"/>
        <pc:sldMkLst>
          <pc:docMk/>
          <pc:sldMk cId="274287970" sldId="305"/>
        </pc:sldMkLst>
      </pc:sldChg>
      <pc:sldChg chg="modAnim">
        <pc:chgData name="Danielle Casillo" userId="84dfa53a76a09e79" providerId="LiveId" clId="{970E1846-465C-4F1D-A4B4-9C343B42BBF7}" dt="2023-01-17T22:35:32.349" v="337"/>
        <pc:sldMkLst>
          <pc:docMk/>
          <pc:sldMk cId="3479790052" sldId="306"/>
        </pc:sldMkLst>
      </pc:sldChg>
      <pc:sldChg chg="modAnim">
        <pc:chgData name="Danielle Casillo" userId="84dfa53a76a09e79" providerId="LiveId" clId="{970E1846-465C-4F1D-A4B4-9C343B42BBF7}" dt="2023-01-17T22:35:43.366" v="341"/>
        <pc:sldMkLst>
          <pc:docMk/>
          <pc:sldMk cId="1051745527" sldId="307"/>
        </pc:sldMkLst>
      </pc:sldChg>
      <pc:sldChg chg="modAnim">
        <pc:chgData name="Danielle Casillo" userId="84dfa53a76a09e79" providerId="LiveId" clId="{970E1846-465C-4F1D-A4B4-9C343B42BBF7}" dt="2023-01-17T22:35:55.209" v="345"/>
        <pc:sldMkLst>
          <pc:docMk/>
          <pc:sldMk cId="1501696838" sldId="308"/>
        </pc:sldMkLst>
      </pc:sldChg>
      <pc:sldChg chg="modAnim">
        <pc:chgData name="Danielle Casillo" userId="84dfa53a76a09e79" providerId="LiveId" clId="{970E1846-465C-4F1D-A4B4-9C343B42BBF7}" dt="2023-01-17T22:36:06.381" v="349"/>
        <pc:sldMkLst>
          <pc:docMk/>
          <pc:sldMk cId="181343658" sldId="309"/>
        </pc:sldMkLst>
      </pc:sldChg>
      <pc:sldChg chg="modAnim">
        <pc:chgData name="Danielle Casillo" userId="84dfa53a76a09e79" providerId="LiveId" clId="{970E1846-465C-4F1D-A4B4-9C343B42BBF7}" dt="2023-01-17T22:24:49.475" v="160"/>
        <pc:sldMkLst>
          <pc:docMk/>
          <pc:sldMk cId="3191302780" sldId="311"/>
        </pc:sldMkLst>
      </pc:sldChg>
      <pc:sldChg chg="modAnim">
        <pc:chgData name="Danielle Casillo" userId="84dfa53a76a09e79" providerId="LiveId" clId="{970E1846-465C-4F1D-A4B4-9C343B42BBF7}" dt="2023-01-17T22:36:47.526" v="360"/>
        <pc:sldMkLst>
          <pc:docMk/>
          <pc:sldMk cId="2969848345" sldId="312"/>
        </pc:sldMkLst>
      </pc:sldChg>
      <pc:sldChg chg="modAnim">
        <pc:chgData name="Danielle Casillo" userId="84dfa53a76a09e79" providerId="LiveId" clId="{970E1846-465C-4F1D-A4B4-9C343B42BBF7}" dt="2023-01-17T22:36:58.256" v="363"/>
        <pc:sldMkLst>
          <pc:docMk/>
          <pc:sldMk cId="73334575" sldId="313"/>
        </pc:sldMkLst>
      </pc:sldChg>
      <pc:sldChg chg="modSp mod modAnim">
        <pc:chgData name="Danielle Casillo" userId="84dfa53a76a09e79" providerId="LiveId" clId="{970E1846-465C-4F1D-A4B4-9C343B42BBF7}" dt="2023-01-17T22:37:28.522" v="369"/>
        <pc:sldMkLst>
          <pc:docMk/>
          <pc:sldMk cId="3748218587" sldId="314"/>
        </pc:sldMkLst>
        <pc:spChg chg="mod">
          <ac:chgData name="Danielle Casillo" userId="84dfa53a76a09e79" providerId="LiveId" clId="{970E1846-465C-4F1D-A4B4-9C343B42BBF7}" dt="2023-01-17T22:19:08.901" v="135" actId="113"/>
          <ac:spMkLst>
            <pc:docMk/>
            <pc:sldMk cId="3748218587" sldId="314"/>
            <ac:spMk id="5" creationId="{F62660A7-ABBF-D4F4-DB56-B35623FEFF8A}"/>
          </ac:spMkLst>
        </pc:spChg>
        <pc:picChg chg="mod">
          <ac:chgData name="Danielle Casillo" userId="84dfa53a76a09e79" providerId="LiveId" clId="{970E1846-465C-4F1D-A4B4-9C343B42BBF7}" dt="2023-01-17T22:19:13.730" v="136" actId="1076"/>
          <ac:picMkLst>
            <pc:docMk/>
            <pc:sldMk cId="3748218587" sldId="314"/>
            <ac:picMk id="4" creationId="{D51E0A15-B280-EF15-F361-B7D1A9A44AFD}"/>
          </ac:picMkLst>
        </pc:picChg>
        <pc:picChg chg="mod">
          <ac:chgData name="Danielle Casillo" userId="84dfa53a76a09e79" providerId="LiveId" clId="{970E1846-465C-4F1D-A4B4-9C343B42BBF7}" dt="2023-01-17T22:19:21.850" v="137" actId="1076"/>
          <ac:picMkLst>
            <pc:docMk/>
            <pc:sldMk cId="3748218587" sldId="314"/>
            <ac:picMk id="7" creationId="{7677B914-91A5-F332-2FAB-CC3E92B0295E}"/>
          </ac:picMkLst>
        </pc:picChg>
      </pc:sldChg>
      <pc:sldChg chg="modAnim">
        <pc:chgData name="Danielle Casillo" userId="84dfa53a76a09e79" providerId="LiveId" clId="{970E1846-465C-4F1D-A4B4-9C343B42BBF7}" dt="2023-01-17T22:37:46.855" v="373"/>
        <pc:sldMkLst>
          <pc:docMk/>
          <pc:sldMk cId="3386650579" sldId="315"/>
        </pc:sldMkLst>
      </pc:sldChg>
      <pc:sldChg chg="modAnim">
        <pc:chgData name="Danielle Casillo" userId="84dfa53a76a09e79" providerId="LiveId" clId="{970E1846-465C-4F1D-A4B4-9C343B42BBF7}" dt="2023-01-17T22:38:07.740" v="380"/>
        <pc:sldMkLst>
          <pc:docMk/>
          <pc:sldMk cId="3662036458" sldId="316"/>
        </pc:sldMkLst>
      </pc:sldChg>
      <pc:sldChg chg="modSp mod modAnim">
        <pc:chgData name="Danielle Casillo" userId="84dfa53a76a09e79" providerId="LiveId" clId="{970E1846-465C-4F1D-A4B4-9C343B42BBF7}" dt="2023-01-17T22:38:29.037" v="386"/>
        <pc:sldMkLst>
          <pc:docMk/>
          <pc:sldMk cId="1194838913" sldId="317"/>
        </pc:sldMkLst>
        <pc:spChg chg="mod">
          <ac:chgData name="Danielle Casillo" userId="84dfa53a76a09e79" providerId="LiveId" clId="{970E1846-465C-4F1D-A4B4-9C343B42BBF7}" dt="2023-01-17T22:22:52.519" v="141" actId="14100"/>
          <ac:spMkLst>
            <pc:docMk/>
            <pc:sldMk cId="1194838913" sldId="317"/>
            <ac:spMk id="5" creationId="{F62660A7-ABBF-D4F4-DB56-B35623FEFF8A}"/>
          </ac:spMkLst>
        </pc:spChg>
      </pc:sldChg>
      <pc:sldChg chg="modAnim">
        <pc:chgData name="Danielle Casillo" userId="84dfa53a76a09e79" providerId="LiveId" clId="{970E1846-465C-4F1D-A4B4-9C343B42BBF7}" dt="2023-01-17T22:36:30.697" v="356"/>
        <pc:sldMkLst>
          <pc:docMk/>
          <pc:sldMk cId="1318542642" sldId="318"/>
        </pc:sldMkLst>
      </pc:sldChg>
      <pc:sldChg chg="modAnim">
        <pc:chgData name="Danielle Casillo" userId="84dfa53a76a09e79" providerId="LiveId" clId="{970E1846-465C-4F1D-A4B4-9C343B42BBF7}" dt="2023-01-17T22:38:20.974" v="384"/>
        <pc:sldMkLst>
          <pc:docMk/>
          <pc:sldMk cId="3235366788" sldId="319"/>
        </pc:sldMkLst>
      </pc:sldChg>
      <pc:sldChg chg="modAnim">
        <pc:chgData name="Danielle Casillo" userId="84dfa53a76a09e79" providerId="LiveId" clId="{970E1846-465C-4F1D-A4B4-9C343B42BBF7}" dt="2023-01-17T22:30:04.723" v="266"/>
        <pc:sldMkLst>
          <pc:docMk/>
          <pc:sldMk cId="1362267467" sldId="3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>
            <a:extLst>
              <a:ext uri="{FF2B5EF4-FFF2-40B4-BE49-F238E27FC236}">
                <a16:creationId xmlns:a16="http://schemas.microsoft.com/office/drawing/2014/main" id="{D6C8DFCE-535D-ECF3-BA97-F7DFEAFB8AD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55331" name="Rectangle 3">
            <a:extLst>
              <a:ext uri="{FF2B5EF4-FFF2-40B4-BE49-F238E27FC236}">
                <a16:creationId xmlns:a16="http://schemas.microsoft.com/office/drawing/2014/main" id="{98E8E84D-233C-81AC-7388-C63DAEDDF5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ED38FC8-0FCB-DC1B-B220-D6CD2BA64F7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>
            <a:extLst>
              <a:ext uri="{FF2B5EF4-FFF2-40B4-BE49-F238E27FC236}">
                <a16:creationId xmlns:a16="http://schemas.microsoft.com/office/drawing/2014/main" id="{4AB0BE3E-EC39-0453-4A8F-1D89501BBCC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Click to edit Master text styles</a:t>
            </a:r>
          </a:p>
          <a:p>
            <a:pPr lvl="1"/>
            <a:r>
              <a:rPr lang="en-US" altLang="pt-BR" noProof="0"/>
              <a:t>Second level</a:t>
            </a:r>
          </a:p>
          <a:p>
            <a:pPr lvl="2"/>
            <a:r>
              <a:rPr lang="en-US" altLang="pt-BR" noProof="0"/>
              <a:t>Third level</a:t>
            </a:r>
          </a:p>
          <a:p>
            <a:pPr lvl="3"/>
            <a:r>
              <a:rPr lang="en-US" altLang="pt-BR" noProof="0"/>
              <a:t>Fourth level</a:t>
            </a:r>
          </a:p>
          <a:p>
            <a:pPr lvl="4"/>
            <a:r>
              <a:rPr lang="en-US" altLang="pt-BR" noProof="0"/>
              <a:t>Fifth level</a:t>
            </a:r>
          </a:p>
        </p:txBody>
      </p:sp>
      <p:sp>
        <p:nvSpPr>
          <p:cNvPr id="355334" name="Rectangle 6">
            <a:extLst>
              <a:ext uri="{FF2B5EF4-FFF2-40B4-BE49-F238E27FC236}">
                <a16:creationId xmlns:a16="http://schemas.microsoft.com/office/drawing/2014/main" id="{2E33261F-441B-3575-B3A7-550661A742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55335" name="Rectangle 7">
            <a:extLst>
              <a:ext uri="{FF2B5EF4-FFF2-40B4-BE49-F238E27FC236}">
                <a16:creationId xmlns:a16="http://schemas.microsoft.com/office/drawing/2014/main" id="{0F599109-6AEF-3EEF-AF11-BBED18CE2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B95C652-93CF-4FAF-9B57-E08766FB652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FBE87152-BF08-1D4D-1DD9-94602A0158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CB96829-FD91-4096-B532-5B8A408923A5}" type="slidenum">
              <a:rPr lang="en-US" altLang="pt-BR"/>
              <a:pPr/>
              <a:t>1</a:t>
            </a:fld>
            <a:endParaRPr lang="en-US" altLang="pt-BR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CB4130D-8381-C81C-F2D4-BDE1A9E397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B52E5C3-A368-4334-541D-682C9F5E2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EA7F3667-87BA-8EA2-EA68-21FBFE81C2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9C78C5-57F6-4B5E-9C32-43ACC4A7D918}" type="slidenum">
              <a:rPr lang="en-US" altLang="pt-BR"/>
              <a:pPr/>
              <a:t>2</a:t>
            </a:fld>
            <a:endParaRPr lang="en-US" altLang="pt-BR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337041C-A626-E884-B199-4207F57033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5E6FECB6-BE47-ADA4-5244-E17C400DE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800" b="0" i="1" u="none" strike="noStrike" baseline="0" dirty="0">
                <a:solidFill>
                  <a:srgbClr val="800000"/>
                </a:solidFill>
                <a:latin typeface="Arial" panose="020B0604020202020204" pitchFamily="34" charset="0"/>
              </a:rPr>
              <a:t>Robô é um manipulador reprogramável e </a:t>
            </a:r>
            <a:r>
              <a:rPr lang="pt-BR" sz="1800" b="0" i="1" u="none" strike="noStrike" baseline="0">
                <a:solidFill>
                  <a:srgbClr val="800000"/>
                </a:solidFill>
                <a:latin typeface="Arial" panose="020B0604020202020204" pitchFamily="34" charset="0"/>
              </a:rPr>
              <a:t>multifuncional projetado </a:t>
            </a:r>
            <a:r>
              <a:rPr lang="pt-BR" sz="1800" b="0" i="1" u="none" strike="noStrike" baseline="0" dirty="0">
                <a:solidFill>
                  <a:srgbClr val="800000"/>
                </a:solidFill>
                <a:latin typeface="Arial" panose="020B0604020202020204" pitchFamily="34" charset="0"/>
              </a:rPr>
              <a:t>para</a:t>
            </a:r>
          </a:p>
          <a:p>
            <a:pPr algn="l"/>
            <a:r>
              <a:rPr lang="pt-BR" sz="1800" b="0" i="1" u="none" strike="noStrike" baseline="0" dirty="0">
                <a:solidFill>
                  <a:srgbClr val="800000"/>
                </a:solidFill>
                <a:latin typeface="Arial" panose="020B0604020202020204" pitchFamily="34" charset="0"/>
              </a:rPr>
              <a:t>mover materiais, partes, ferramentas ou dispositivos especializados através</a:t>
            </a:r>
          </a:p>
          <a:p>
            <a:pPr algn="l"/>
            <a:r>
              <a:rPr lang="pt-BR" sz="1800" b="0" i="1" u="none" strike="noStrike" baseline="0" dirty="0">
                <a:solidFill>
                  <a:srgbClr val="800000"/>
                </a:solidFill>
                <a:latin typeface="Arial" panose="020B0604020202020204" pitchFamily="34" charset="0"/>
              </a:rPr>
              <a:t>de movimentos variáveis programados para desempenhar uma variedade</a:t>
            </a:r>
          </a:p>
          <a:p>
            <a:pPr algn="l"/>
            <a:r>
              <a:rPr lang="pt-BR" sz="1800" b="0" i="1" u="none" strike="noStrike" baseline="0" dirty="0">
                <a:solidFill>
                  <a:srgbClr val="800000"/>
                </a:solidFill>
                <a:latin typeface="Arial" panose="020B0604020202020204" pitchFamily="34" charset="0"/>
              </a:rPr>
              <a:t>de tarefas.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5C652-93CF-4FAF-9B57-E08766FB652B}" type="slidenum">
              <a:rPr lang="en-US" altLang="pt-BR" smtClean="0"/>
              <a:pPr>
                <a:defRPr/>
              </a:pPr>
              <a:t>13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0188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1913" y="620713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pt-BR" altLang="pt-BR" noProof="0"/>
              <a:t>Clique para editar o título Mestre</a:t>
            </a:r>
            <a:endParaRPr lang="ru-RU" altLang="pt-BR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1341438"/>
            <a:ext cx="6048375" cy="503237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pt-BR" altLang="pt-BR" noProof="0"/>
              <a:t>Clique para editar o estilo do subtítulo Mestre</a:t>
            </a:r>
            <a:endParaRPr lang="ru-RU" altLang="pt-BR" noProof="0"/>
          </a:p>
        </p:txBody>
      </p:sp>
    </p:spTree>
    <p:extLst>
      <p:ext uri="{BB962C8B-B14F-4D97-AF65-F5344CB8AC3E}">
        <p14:creationId xmlns:p14="http://schemas.microsoft.com/office/powerpoint/2010/main" val="354440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540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743575" y="188913"/>
            <a:ext cx="1781175" cy="575945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95288" y="188913"/>
            <a:ext cx="5195887" cy="5759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2393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2394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75372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95288" y="836613"/>
            <a:ext cx="3487737" cy="51117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035425" y="836613"/>
            <a:ext cx="3489325" cy="51117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8325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104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990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32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1145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11661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7772DAF-0EC6-086B-C26D-A8C087ADDF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88913"/>
            <a:ext cx="6551612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  <a:endParaRPr lang="ru-RU" altLang="pt-BR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5CFABE4-AB6A-B8C5-C7C9-D10F3C86D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836613"/>
            <a:ext cx="712946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ru-RU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rgbClr val="080808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rgbClr val="080808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dialog.com.br/chatbot-o-que-e-dicas-de-como-utiliza-lo-na-sua-estrategia-digital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g.ufersa.edu.b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mailto:danielle@ufersa.edu.b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1EBAE18-1068-195F-DBDE-39383AEA2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612" y="2780928"/>
            <a:ext cx="6984776" cy="864096"/>
          </a:xfrm>
        </p:spPr>
        <p:txBody>
          <a:bodyPr wrap="square" anchor="b">
            <a:noAutofit/>
          </a:bodyPr>
          <a:lstStyle/>
          <a:p>
            <a:pPr algn="ctr" eaLnBrk="1" hangingPunct="1"/>
            <a:r>
              <a:rPr lang="pt-BR" altLang="pt-BR" sz="5000" b="1" dirty="0">
                <a:solidFill>
                  <a:schemeClr val="accent1"/>
                </a:solidFill>
              </a:rPr>
              <a:t>Introdução à Robótica</a:t>
            </a:r>
            <a:endParaRPr lang="uk-UA" altLang="pt-BR" sz="5000" b="1" dirty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F53F4C-9312-27CC-BF08-F8DFEABCEBEB}"/>
              </a:ext>
            </a:extLst>
          </p:cNvPr>
          <p:cNvSpPr txBox="1">
            <a:spLocks/>
          </p:cNvSpPr>
          <p:nvPr/>
        </p:nvSpPr>
        <p:spPr bwMode="auto">
          <a:xfrm>
            <a:off x="0" y="259064"/>
            <a:ext cx="9144000" cy="713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8080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pt-BR" sz="2000" dirty="0">
                <a:solidFill>
                  <a:schemeClr val="accent3"/>
                </a:solidFill>
              </a:rPr>
              <a:t>UNIVERSIDADE FEDERAL RURAL DO SEMIÁRIDO</a:t>
            </a:r>
            <a:br>
              <a:rPr lang="pt-BR" sz="2000" dirty="0">
                <a:solidFill>
                  <a:schemeClr val="accent3"/>
                </a:solidFill>
              </a:rPr>
            </a:br>
            <a:r>
              <a:rPr lang="pt-BR" sz="2000" dirty="0">
                <a:solidFill>
                  <a:schemeClr val="accent3"/>
                </a:solidFill>
              </a:rPr>
              <a:t>CURSO: CIÊNCIA DA COMPUTAÇÃO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8B8E473-95A0-D860-963B-ACB6EDC6A97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508104" y="5885552"/>
            <a:ext cx="3312368" cy="713384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rmAutofit/>
          </a:bodyPr>
          <a:lstStyle/>
          <a:p>
            <a:pPr eaLnBrk="1" hangingPunct="1"/>
            <a:r>
              <a:rPr lang="pt-BR" altLang="pt-BR" sz="2000" dirty="0"/>
              <a:t>Professora: Danielle Casillo</a:t>
            </a:r>
            <a:endParaRPr lang="uk-UA" altLang="pt-BR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A5D37F-FB57-73AB-CADB-0A0DA6C28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3645024"/>
            <a:ext cx="633670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080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altLang="pt-BR" sz="4000" b="1" dirty="0">
                <a:solidFill>
                  <a:srgbClr val="CC6600"/>
                </a:solidFill>
              </a:rPr>
              <a:t>Aula 01 - Introdução e Histórico</a:t>
            </a:r>
            <a:endParaRPr lang="uk-UA" altLang="pt-BR" sz="4000" b="1" dirty="0">
              <a:solidFill>
                <a:srgbClr val="CC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0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Metodologia Didática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Frequência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Lista de Presença em todas as aulas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Não venha se não tiver interessado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o aluno(a) possuir aproveitamento &gt;= 7.0 não reprovo por frequência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ficar pra 4ª prova não altero as faltas </a:t>
            </a:r>
            <a:endParaRPr lang="pt-BR" sz="20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Paper Checklist And Pencil Flat Pictogram Stock Illustration - Download  Image Now - Checklist, Personal Organizer, Questionnaire - iStock">
            <a:extLst>
              <a:ext uri="{FF2B5EF4-FFF2-40B4-BE49-F238E27FC236}">
                <a16:creationId xmlns:a16="http://schemas.microsoft.com/office/drawing/2014/main" id="{D7F39EB5-FFA7-4564-378A-491BAE7D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76" y="4978944"/>
            <a:ext cx="1834530" cy="183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1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5868094" cy="4824537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Materiais de Aula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Mataric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t-BR" sz="23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Maja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J.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Introdução à Robótica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ed. – São Paulo: </a:t>
            </a:r>
            <a:r>
              <a:rPr lang="pt-BR" sz="23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Blucher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2014 (Minha Biblioteca - SIGAA)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Craig, John J.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Robótica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 ed. – Pearson, 2012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Niku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Saeed B.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Introdução à Robótica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ed. – LTC, 2017</a:t>
            </a:r>
          </a:p>
        </p:txBody>
      </p:sp>
      <p:pic>
        <p:nvPicPr>
          <p:cNvPr id="4" name="Picture 2" descr="http://ponteseditores.com.br/loja/image/data/backgroun/livros-pontes.jpg">
            <a:extLst>
              <a:ext uri="{FF2B5EF4-FFF2-40B4-BE49-F238E27FC236}">
                <a16:creationId xmlns:a16="http://schemas.microsoft.com/office/drawing/2014/main" id="{A2C62979-F833-6947-13A2-89B9B707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79221" cy="172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Livro - Introdução à Robótica - Maja J. Mataric | Casas Bahia">
            <a:extLst>
              <a:ext uri="{FF2B5EF4-FFF2-40B4-BE49-F238E27FC236}">
                <a16:creationId xmlns:a16="http://schemas.microsoft.com/office/drawing/2014/main" id="{10512C49-697D-CA09-DBA4-C8693DE0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19" y="-72008"/>
            <a:ext cx="2309242" cy="230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obótica | Amazon.com.br">
            <a:extLst>
              <a:ext uri="{FF2B5EF4-FFF2-40B4-BE49-F238E27FC236}">
                <a16:creationId xmlns:a16="http://schemas.microsoft.com/office/drawing/2014/main" id="{9F689F09-59C5-4DFC-4A84-4C7562F37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681" y="2237234"/>
            <a:ext cx="1776319" cy="237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ntrodução à Robótica - Análise, Controle, Aplicações | Amazon.com.br">
            <a:extLst>
              <a:ext uri="{FF2B5EF4-FFF2-40B4-BE49-F238E27FC236}">
                <a16:creationId xmlns:a16="http://schemas.microsoft.com/office/drawing/2014/main" id="{A20EA3D9-C046-8FAF-4D21-89AA1971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683" y="4486301"/>
            <a:ext cx="1814314" cy="241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15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A9852-068B-3D89-8E91-0D92B76A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862262"/>
            <a:ext cx="7886700" cy="1133475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CC6600"/>
                </a:solidFill>
              </a:rPr>
              <a:t>Introdução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D0ACE48C-30AC-3B83-F805-3FAA70C0D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365104"/>
            <a:ext cx="7886700" cy="15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rgbClr val="FF6600"/>
                </a:solidFill>
              </a:rPr>
              <a:t>O que é um robô?</a:t>
            </a:r>
          </a:p>
        </p:txBody>
      </p:sp>
    </p:spTree>
    <p:extLst>
      <p:ext uri="{BB962C8B-B14F-4D97-AF65-F5344CB8AC3E}">
        <p14:creationId xmlns:p14="http://schemas.microsoft.com/office/powerpoint/2010/main" val="368341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O que é um Robô?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133D222-39BB-0907-3AB8-9622C60CDF3B}"/>
              </a:ext>
            </a:extLst>
          </p:cNvPr>
          <p:cNvSpPr/>
          <p:nvPr/>
        </p:nvSpPr>
        <p:spPr>
          <a:xfrm>
            <a:off x="467544" y="1700808"/>
            <a:ext cx="5688632" cy="2304256"/>
          </a:xfrm>
          <a:custGeom>
            <a:avLst/>
            <a:gdLst>
              <a:gd name="connsiteX0" fmla="*/ 0 w 5688632"/>
              <a:gd name="connsiteY0" fmla="*/ 0 h 2304256"/>
              <a:gd name="connsiteX1" fmla="*/ 5688632 w 5688632"/>
              <a:gd name="connsiteY1" fmla="*/ 0 h 2304256"/>
              <a:gd name="connsiteX2" fmla="*/ 5688632 w 5688632"/>
              <a:gd name="connsiteY2" fmla="*/ 2304256 h 2304256"/>
              <a:gd name="connsiteX3" fmla="*/ 0 w 5688632"/>
              <a:gd name="connsiteY3" fmla="*/ 2304256 h 2304256"/>
              <a:gd name="connsiteX4" fmla="*/ 0 w 5688632"/>
              <a:gd name="connsiteY4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8632" h="2304256" fill="none" extrusionOk="0">
                <a:moveTo>
                  <a:pt x="0" y="0"/>
                </a:moveTo>
                <a:cubicBezTo>
                  <a:pt x="2168690" y="-33775"/>
                  <a:pt x="2926305" y="138873"/>
                  <a:pt x="5688632" y="0"/>
                </a:cubicBezTo>
                <a:cubicBezTo>
                  <a:pt x="5614861" y="1034496"/>
                  <a:pt x="5532749" y="1590164"/>
                  <a:pt x="5688632" y="2304256"/>
                </a:cubicBezTo>
                <a:cubicBezTo>
                  <a:pt x="2882708" y="2166926"/>
                  <a:pt x="1276959" y="2166400"/>
                  <a:pt x="0" y="2304256"/>
                </a:cubicBezTo>
                <a:cubicBezTo>
                  <a:pt x="152408" y="1394997"/>
                  <a:pt x="73868" y="726651"/>
                  <a:pt x="0" y="0"/>
                </a:cubicBezTo>
                <a:close/>
              </a:path>
              <a:path w="5688632" h="2304256" stroke="0" extrusionOk="0">
                <a:moveTo>
                  <a:pt x="0" y="0"/>
                </a:moveTo>
                <a:cubicBezTo>
                  <a:pt x="1711661" y="-101487"/>
                  <a:pt x="4680031" y="-162162"/>
                  <a:pt x="5688632" y="0"/>
                </a:cubicBezTo>
                <a:cubicBezTo>
                  <a:pt x="5749345" y="861587"/>
                  <a:pt x="5627560" y="2045379"/>
                  <a:pt x="5688632" y="2304256"/>
                </a:cubicBezTo>
                <a:cubicBezTo>
                  <a:pt x="4364800" y="2354321"/>
                  <a:pt x="2474129" y="2145807"/>
                  <a:pt x="0" y="2304256"/>
                </a:cubicBezTo>
                <a:cubicBezTo>
                  <a:pt x="-24452" y="1634691"/>
                  <a:pt x="-67663" y="435739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“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A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robot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is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a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reprogrammable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multifunctional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manipulator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designed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to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move material,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parts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tools,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or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specialized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devices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through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Variable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programmed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motions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for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the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performance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of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a Variety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of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tasks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.”</a:t>
            </a:r>
          </a:p>
          <a:p>
            <a:pPr algn="r"/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Robot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Institute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of</a:t>
            </a:r>
            <a:r>
              <a:rPr lang="pt-BR" sz="2300" b="0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</a:t>
            </a:r>
            <a:r>
              <a:rPr lang="pt-BR" sz="2300" b="0" i="1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America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1979</a:t>
            </a:r>
            <a:endParaRPr lang="pt-BR" sz="2300" dirty="0">
              <a:solidFill>
                <a:srgbClr val="CC6600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4DBD5A-5615-1CED-46DB-E0FF07A23D16}"/>
              </a:ext>
            </a:extLst>
          </p:cNvPr>
          <p:cNvSpPr/>
          <p:nvPr/>
        </p:nvSpPr>
        <p:spPr>
          <a:xfrm>
            <a:off x="3563888" y="4365104"/>
            <a:ext cx="5184576" cy="1944216"/>
          </a:xfrm>
          <a:custGeom>
            <a:avLst/>
            <a:gdLst>
              <a:gd name="connsiteX0" fmla="*/ 0 w 5184576"/>
              <a:gd name="connsiteY0" fmla="*/ 0 h 1944216"/>
              <a:gd name="connsiteX1" fmla="*/ 5184576 w 5184576"/>
              <a:gd name="connsiteY1" fmla="*/ 0 h 1944216"/>
              <a:gd name="connsiteX2" fmla="*/ 5184576 w 5184576"/>
              <a:gd name="connsiteY2" fmla="*/ 1944216 h 1944216"/>
              <a:gd name="connsiteX3" fmla="*/ 0 w 5184576"/>
              <a:gd name="connsiteY3" fmla="*/ 1944216 h 1944216"/>
              <a:gd name="connsiteX4" fmla="*/ 0 w 5184576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576" h="1944216" fill="none" extrusionOk="0">
                <a:moveTo>
                  <a:pt x="0" y="0"/>
                </a:moveTo>
                <a:cubicBezTo>
                  <a:pt x="2377486" y="-33775"/>
                  <a:pt x="3278991" y="138873"/>
                  <a:pt x="5184576" y="0"/>
                </a:cubicBezTo>
                <a:cubicBezTo>
                  <a:pt x="5110805" y="825625"/>
                  <a:pt x="5028693" y="1726613"/>
                  <a:pt x="5184576" y="1944216"/>
                </a:cubicBezTo>
                <a:cubicBezTo>
                  <a:pt x="3754112" y="1806886"/>
                  <a:pt x="708269" y="1806360"/>
                  <a:pt x="0" y="1944216"/>
                </a:cubicBezTo>
                <a:cubicBezTo>
                  <a:pt x="152408" y="1474632"/>
                  <a:pt x="73868" y="229833"/>
                  <a:pt x="0" y="0"/>
                </a:cubicBezTo>
                <a:close/>
              </a:path>
              <a:path w="5184576" h="1944216" stroke="0" extrusionOk="0">
                <a:moveTo>
                  <a:pt x="0" y="0"/>
                </a:moveTo>
                <a:cubicBezTo>
                  <a:pt x="1747544" y="-101487"/>
                  <a:pt x="2670931" y="-162162"/>
                  <a:pt x="5184576" y="0"/>
                </a:cubicBezTo>
                <a:cubicBezTo>
                  <a:pt x="5245289" y="681132"/>
                  <a:pt x="5123504" y="1058401"/>
                  <a:pt x="5184576" y="1944216"/>
                </a:cubicBezTo>
                <a:cubicBezTo>
                  <a:pt x="3767191" y="1994281"/>
                  <a:pt x="1300523" y="1785767"/>
                  <a:pt x="0" y="1944216"/>
                </a:cubicBezTo>
                <a:cubicBezTo>
                  <a:pt x="-24452" y="1512728"/>
                  <a:pt x="-67663" y="37107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“Um robô é um sistema </a:t>
            </a:r>
            <a:r>
              <a:rPr lang="pt-BR" sz="2300" b="1" i="0" u="sng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autômono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que existe no </a:t>
            </a:r>
            <a:r>
              <a:rPr lang="pt-BR" sz="2300" b="1" i="0" u="sng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mundo físico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pode </a:t>
            </a:r>
            <a:r>
              <a:rPr lang="pt-BR" sz="2300" b="1" i="0" u="sng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sentir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o seu ambiente e pode </a:t>
            </a:r>
            <a:r>
              <a:rPr lang="pt-BR" sz="2300" b="1" i="0" u="sng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agir sobre ele 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para </a:t>
            </a:r>
            <a:r>
              <a:rPr lang="pt-BR" sz="2300" b="1" i="0" u="sng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alcançar alguns objetivos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”</a:t>
            </a:r>
          </a:p>
          <a:p>
            <a:pPr algn="r"/>
            <a:r>
              <a:rPr lang="pt-BR" sz="23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Maja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J. </a:t>
            </a:r>
            <a:r>
              <a:rPr lang="pt-BR" sz="23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Maratic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2014</a:t>
            </a:r>
            <a:endParaRPr lang="pt-BR" sz="2300" dirty="0">
              <a:solidFill>
                <a:srgbClr val="CC6600"/>
              </a:solidFill>
            </a:endParaRPr>
          </a:p>
        </p:txBody>
      </p:sp>
      <p:pic>
        <p:nvPicPr>
          <p:cNvPr id="4098" name="Picture 2" descr="6 razões para comprar o robô da Microsoft: Pepper">
            <a:extLst>
              <a:ext uri="{FF2B5EF4-FFF2-40B4-BE49-F238E27FC236}">
                <a16:creationId xmlns:a16="http://schemas.microsoft.com/office/drawing/2014/main" id="{FE9BC302-66BB-2857-FA70-917141713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369976"/>
            <a:ext cx="249258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O que é Robótica?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133D222-39BB-0907-3AB8-9622C60CDF3B}"/>
              </a:ext>
            </a:extLst>
          </p:cNvPr>
          <p:cNvSpPr/>
          <p:nvPr/>
        </p:nvSpPr>
        <p:spPr>
          <a:xfrm>
            <a:off x="1296194" y="2276872"/>
            <a:ext cx="6551612" cy="2304256"/>
          </a:xfrm>
          <a:custGeom>
            <a:avLst/>
            <a:gdLst>
              <a:gd name="connsiteX0" fmla="*/ 0 w 6551612"/>
              <a:gd name="connsiteY0" fmla="*/ 0 h 2304256"/>
              <a:gd name="connsiteX1" fmla="*/ 6551612 w 6551612"/>
              <a:gd name="connsiteY1" fmla="*/ 0 h 2304256"/>
              <a:gd name="connsiteX2" fmla="*/ 6551612 w 6551612"/>
              <a:gd name="connsiteY2" fmla="*/ 2304256 h 2304256"/>
              <a:gd name="connsiteX3" fmla="*/ 0 w 6551612"/>
              <a:gd name="connsiteY3" fmla="*/ 2304256 h 2304256"/>
              <a:gd name="connsiteX4" fmla="*/ 0 w 6551612"/>
              <a:gd name="connsiteY4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1612" h="2304256" fill="none" extrusionOk="0">
                <a:moveTo>
                  <a:pt x="0" y="0"/>
                </a:moveTo>
                <a:cubicBezTo>
                  <a:pt x="2910315" y="-33775"/>
                  <a:pt x="5873709" y="138873"/>
                  <a:pt x="6551612" y="0"/>
                </a:cubicBezTo>
                <a:cubicBezTo>
                  <a:pt x="6477841" y="1034496"/>
                  <a:pt x="6395729" y="1590164"/>
                  <a:pt x="6551612" y="2304256"/>
                </a:cubicBezTo>
                <a:cubicBezTo>
                  <a:pt x="3926443" y="2166926"/>
                  <a:pt x="3264284" y="2166400"/>
                  <a:pt x="0" y="2304256"/>
                </a:cubicBezTo>
                <a:cubicBezTo>
                  <a:pt x="152408" y="1394997"/>
                  <a:pt x="73868" y="726651"/>
                  <a:pt x="0" y="0"/>
                </a:cubicBezTo>
                <a:close/>
              </a:path>
              <a:path w="6551612" h="2304256" stroke="0" extrusionOk="0">
                <a:moveTo>
                  <a:pt x="0" y="0"/>
                </a:moveTo>
                <a:cubicBezTo>
                  <a:pt x="1819830" y="-101487"/>
                  <a:pt x="5583976" y="-162162"/>
                  <a:pt x="6551612" y="0"/>
                </a:cubicBezTo>
                <a:cubicBezTo>
                  <a:pt x="6612325" y="861587"/>
                  <a:pt x="6490540" y="2045379"/>
                  <a:pt x="6551612" y="2304256"/>
                </a:cubicBezTo>
                <a:cubicBezTo>
                  <a:pt x="3358814" y="2354321"/>
                  <a:pt x="1862239" y="2145807"/>
                  <a:pt x="0" y="2304256"/>
                </a:cubicBezTo>
                <a:cubicBezTo>
                  <a:pt x="-24452" y="1634691"/>
                  <a:pt x="-67663" y="435739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“Robótica é o estudo dos robôs, o que significa que é o estudo da sua capacidade de sentir e agir no mundo físico de forma autônoma e intencional”</a:t>
            </a:r>
          </a:p>
          <a:p>
            <a:pPr algn="r"/>
            <a:r>
              <a:rPr lang="pt-BR" sz="25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Maja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J. </a:t>
            </a:r>
            <a:r>
              <a:rPr lang="pt-BR" sz="25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Maratic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2014</a:t>
            </a:r>
            <a:endParaRPr lang="pt-BR" sz="2500" dirty="0">
              <a:solidFill>
                <a:srgbClr val="CC6600"/>
              </a:solidFill>
            </a:endParaRPr>
          </a:p>
        </p:txBody>
      </p:sp>
      <p:pic>
        <p:nvPicPr>
          <p:cNvPr id="5122" name="Picture 2" descr="5 Tendências de robótica para 2020 – Compulog">
            <a:extLst>
              <a:ext uri="{FF2B5EF4-FFF2-40B4-BE49-F238E27FC236}">
                <a16:creationId xmlns:a16="http://schemas.microsoft.com/office/drawing/2014/main" id="{71E6D373-9B79-F0C6-2FFB-7DBB81508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40" y="4581128"/>
            <a:ext cx="3851920" cy="21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88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Robótica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8B6CE-DB77-5A74-8CC0-96D73FEA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Robótica é um 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campo em crescimento</a:t>
            </a: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cuja definição foi evoluindo ao longo do tempo, juntamente com o próprio campo.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Robótica envolve ter 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autonomia, sentir, agir e atingir metas</a:t>
            </a: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tudo isso no mundo físico.</a:t>
            </a:r>
          </a:p>
        </p:txBody>
      </p:sp>
    </p:spTree>
    <p:extLst>
      <p:ext uri="{BB962C8B-B14F-4D97-AF65-F5344CB8AC3E}">
        <p14:creationId xmlns:p14="http://schemas.microsoft.com/office/powerpoint/2010/main" val="12425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Robótica x Robô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8B6CE-DB77-5A74-8CC0-96D73FEA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Enquanto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são máquinas capazes de interagir com o mundo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mudar suas ações com base no ambiente ao redor, a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robótica é o campo de estudo, planejamento, desenvolvimento e aplicação de robôs 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mundo real.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Importante lembrar que, apesar da maioria dos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existir enquanto </a:t>
            </a:r>
            <a:r>
              <a:rPr lang="pt-BR" sz="2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</a:t>
            </a:r>
            <a:r>
              <a:rPr lang="pt-BR" sz="2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alguns são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apenas </a:t>
            </a:r>
            <a:r>
              <a:rPr lang="pt-BR" sz="2300" b="1" i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automatizam outras tarefas, como os </a:t>
            </a:r>
            <a:r>
              <a:rPr lang="pt-BR" sz="2300" b="1" i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ChatBots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usados em atendimento ao cliente.</a:t>
            </a:r>
          </a:p>
        </p:txBody>
      </p:sp>
    </p:spTree>
    <p:extLst>
      <p:ext uri="{BB962C8B-B14F-4D97-AF65-F5344CB8AC3E}">
        <p14:creationId xmlns:p14="http://schemas.microsoft.com/office/powerpoint/2010/main" val="319130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Automação X Robótica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8B6CE-DB77-5A74-8CC0-96D73FEA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3275806" cy="4824537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Automação</a:t>
            </a:r>
          </a:p>
          <a:p>
            <a:pPr marL="407035"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de produção</a:t>
            </a:r>
          </a:p>
          <a:p>
            <a:pPr marL="407035"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Ambientes estruturados</a:t>
            </a:r>
          </a:p>
          <a:p>
            <a:pPr marL="407035"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Percepção e decisão limitadas</a:t>
            </a:r>
          </a:p>
          <a:p>
            <a:pPr marL="407035"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Células integradas de manufatura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D3A31ED-212B-5E63-EA60-E96464851713}"/>
              </a:ext>
            </a:extLst>
          </p:cNvPr>
          <p:cNvSpPr txBox="1">
            <a:spLocks/>
          </p:cNvSpPr>
          <p:nvPr/>
        </p:nvSpPr>
        <p:spPr bwMode="auto">
          <a:xfrm>
            <a:off x="4573423" y="1412774"/>
            <a:ext cx="3275806" cy="482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Robótica</a:t>
            </a:r>
          </a:p>
          <a:p>
            <a:pPr marL="407035"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de exploração</a:t>
            </a:r>
          </a:p>
          <a:p>
            <a:pPr marL="407035"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Ambientes não estruturados</a:t>
            </a:r>
          </a:p>
          <a:p>
            <a:pPr marL="407035"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Diferentes sensores</a:t>
            </a:r>
          </a:p>
          <a:p>
            <a:pPr marL="407035"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Vários ambientes</a:t>
            </a:r>
          </a:p>
        </p:txBody>
      </p:sp>
      <p:pic>
        <p:nvPicPr>
          <p:cNvPr id="6146" name="Picture 2" descr="3 Razões Para o Aumento na Adoção de Automação Robótica de Processos (RPA)  - Data Science Academy">
            <a:extLst>
              <a:ext uri="{FF2B5EF4-FFF2-40B4-BE49-F238E27FC236}">
                <a16:creationId xmlns:a16="http://schemas.microsoft.com/office/drawing/2014/main" id="{4D96DFA1-9179-E776-F44F-C8A803984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63246"/>
            <a:ext cx="2773172" cy="185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0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Robótica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Multidisciplinar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Básicas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Física, matemática, biologia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Avançadas 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Visão computacional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Controle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....</a:t>
            </a:r>
          </a:p>
        </p:txBody>
      </p:sp>
      <p:pic>
        <p:nvPicPr>
          <p:cNvPr id="7170" name="Picture 2" descr="Aula 01 – Robótica – Site do Professor Carlos Fernandes">
            <a:extLst>
              <a:ext uri="{FF2B5EF4-FFF2-40B4-BE49-F238E27FC236}">
                <a16:creationId xmlns:a16="http://schemas.microsoft.com/office/drawing/2014/main" id="{540B7D5B-8B57-BD4F-5B84-2AC90062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8999"/>
            <a:ext cx="4572000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81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Robótica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Interdiciplinar</a:t>
            </a:r>
            <a:endParaRPr lang="pt-BR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Engenharia Mecânica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Engenharia Elétrica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Engenharia de Controle e Automação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Ciência da Computação</a:t>
            </a:r>
            <a:endParaRPr lang="pt-BR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5ADE7F7-C1C0-E65C-D2E2-6F5F57F7F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260350"/>
            <a:ext cx="6840538" cy="649288"/>
          </a:xfrm>
        </p:spPr>
        <p:txBody>
          <a:bodyPr/>
          <a:lstStyle/>
          <a:p>
            <a:pPr algn="ctr" eaLnBrk="1" hangingPunct="1"/>
            <a:r>
              <a:rPr lang="en-US" alt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Plano de Ensino</a:t>
            </a:r>
            <a:endParaRPr lang="uk-UA" altLang="pt-BR" sz="4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37037C8-54B0-238D-DE41-FFF35837E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8888" y="1773238"/>
            <a:ext cx="7632700" cy="3671986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</a:rPr>
              <a:t>Nome:</a:t>
            </a:r>
            <a:r>
              <a:rPr lang="pt-BR" sz="2500" dirty="0">
                <a:solidFill>
                  <a:schemeClr val="tx1"/>
                </a:solidFill>
              </a:rPr>
              <a:t> </a:t>
            </a:r>
            <a:r>
              <a:rPr lang="pt-BR" sz="2500" b="1" dirty="0">
                <a:solidFill>
                  <a:srgbClr val="CC6600"/>
                </a:solidFill>
              </a:rPr>
              <a:t>Introdução à Robótica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</a:rPr>
              <a:t>Créditos:</a:t>
            </a:r>
            <a:r>
              <a:rPr lang="pt-BR" sz="2500" dirty="0">
                <a:solidFill>
                  <a:schemeClr val="tx1"/>
                </a:solidFill>
              </a:rPr>
              <a:t> </a:t>
            </a:r>
            <a:r>
              <a:rPr lang="pt-BR" sz="2500" b="1" dirty="0">
                <a:solidFill>
                  <a:srgbClr val="CC6600"/>
                </a:solidFill>
              </a:rPr>
              <a:t>4 – 60 horas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</a:rPr>
              <a:t>Período:</a:t>
            </a:r>
            <a:r>
              <a:rPr lang="pt-BR" sz="2500" dirty="0">
                <a:solidFill>
                  <a:schemeClr val="tx1"/>
                </a:solidFill>
              </a:rPr>
              <a:t> </a:t>
            </a:r>
            <a:r>
              <a:rPr lang="pt-BR" sz="2500" b="1" dirty="0">
                <a:solidFill>
                  <a:srgbClr val="CC6600"/>
                </a:solidFill>
              </a:rPr>
              <a:t>2023.2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</a:rPr>
              <a:t>Horário:</a:t>
            </a:r>
            <a:r>
              <a:rPr lang="pt-BR" sz="2500" dirty="0">
                <a:solidFill>
                  <a:schemeClr val="tx1"/>
                </a:solidFill>
              </a:rPr>
              <a:t> </a:t>
            </a:r>
            <a:r>
              <a:rPr lang="pt-BR" sz="2500" b="1" dirty="0">
                <a:solidFill>
                  <a:srgbClr val="CC6600"/>
                </a:solidFill>
              </a:rPr>
              <a:t>quarta-feira das 13:55h às 17:45h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</a:rPr>
              <a:t>Professora:</a:t>
            </a:r>
            <a:r>
              <a:rPr lang="pt-BR" sz="2500" dirty="0">
                <a:solidFill>
                  <a:schemeClr val="tx1"/>
                </a:solidFill>
              </a:rPr>
              <a:t> </a:t>
            </a:r>
            <a:r>
              <a:rPr lang="pt-BR" sz="2500" b="1" dirty="0">
                <a:solidFill>
                  <a:srgbClr val="CC6600"/>
                </a:solidFill>
              </a:rPr>
              <a:t>Danielle Casillo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</a:rPr>
              <a:t>SIGAA:</a:t>
            </a:r>
            <a:r>
              <a:rPr lang="pt-BR" sz="2500" dirty="0">
                <a:solidFill>
                  <a:schemeClr val="tx1"/>
                </a:solidFill>
              </a:rPr>
              <a:t> </a:t>
            </a:r>
            <a:r>
              <a:rPr lang="pt-BR" sz="2500" b="1" dirty="0">
                <a:solidFill>
                  <a:srgbClr val="CC66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www.sig.ufersa.edu.br</a:t>
            </a:r>
            <a:endParaRPr lang="pt-BR" sz="2500" b="1" dirty="0">
              <a:solidFill>
                <a:srgbClr val="CC66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</a:rPr>
              <a:t>Contato:</a:t>
            </a:r>
            <a:r>
              <a:rPr lang="pt-BR" sz="2500" dirty="0">
                <a:solidFill>
                  <a:schemeClr val="tx1"/>
                </a:solidFill>
              </a:rPr>
              <a:t> </a:t>
            </a:r>
            <a:r>
              <a:rPr lang="pt-BR" sz="2500" b="1" dirty="0">
                <a:solidFill>
                  <a:srgbClr val="CC66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danielle@ufersa.edu.br</a:t>
            </a:r>
            <a:endParaRPr lang="pt-BR" sz="2500" b="1" dirty="0">
              <a:solidFill>
                <a:srgbClr val="CC6600"/>
              </a:solidFill>
            </a:endParaRPr>
          </a:p>
        </p:txBody>
      </p:sp>
      <p:pic>
        <p:nvPicPr>
          <p:cNvPr id="1026" name="Picture 2" descr="Como fazer um plano de aula eficiente?">
            <a:extLst>
              <a:ext uri="{FF2B5EF4-FFF2-40B4-BE49-F238E27FC236}">
                <a16:creationId xmlns:a16="http://schemas.microsoft.com/office/drawing/2014/main" id="{2097B6FC-432D-6C24-C5F6-064EA2D4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7" y="4833504"/>
            <a:ext cx="2699327" cy="202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Robótica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Principais Aplicações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Tarefas repetitivas/entediantes/contínuas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Industria no geral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E4D68A-7D40-809F-54A4-6D51538C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645024"/>
            <a:ext cx="2844838" cy="20882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38EB914-5B80-3385-5FF2-74C76118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628" y="3645024"/>
            <a:ext cx="187070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8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Robótica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Principais Aplicações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Tarefas de alta precisão/velocidade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Soldagem/teste de placas eletrônicas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Cirurgias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Usinagem de precisão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615C76-3E28-D807-411C-8CA0BC1C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2891592"/>
            <a:ext cx="2260572" cy="14968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DFA53D-CDB6-117D-141B-BEAD3394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725144"/>
            <a:ext cx="2658418" cy="194421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139079A-27AD-2F5F-BAE2-5C7E9BC7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4725144"/>
            <a:ext cx="252222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Robótica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Principais Aplicações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Ambientes perigosos/inacessíveis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Limpeza de químicos/material nuclear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Desarme de bombas/minas terrestres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Exploração espacial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0B1222-D2EB-C165-589C-286AB18B4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725144"/>
            <a:ext cx="2448272" cy="184562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1822D19-E981-A5F4-4344-EB1EF184E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050" y="4693795"/>
            <a:ext cx="1544762" cy="18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Robótica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Principais Aplicações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Outras aplicações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Entretenimento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Uso domestico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 militares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B6E5E5-0460-86DC-3046-2D991AB32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988840"/>
            <a:ext cx="2915766" cy="2354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B1F8DCB-4066-E2AA-3BF6-015F5414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653136"/>
            <a:ext cx="2016224" cy="20162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2F3EFE0-0490-2AA2-9B87-E650DB58F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4623023"/>
            <a:ext cx="308907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0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Robótica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943A309-3F6B-8AE4-ACA7-3B65A6F4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9" y="1412775"/>
            <a:ext cx="3528391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Áreas de pesquisa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Localização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Mapeamento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SLAM/SPLAM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(Tecnologia de localização e mapeamento)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Planej. de caminhos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Locomoção</a:t>
            </a:r>
            <a:endParaRPr lang="pt-BR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288FEFA-CB7E-DC2D-6685-B90F3C34717A}"/>
              </a:ext>
            </a:extLst>
          </p:cNvPr>
          <p:cNvSpPr txBox="1">
            <a:spLocks/>
          </p:cNvSpPr>
          <p:nvPr/>
        </p:nvSpPr>
        <p:spPr bwMode="auto">
          <a:xfrm>
            <a:off x="4572000" y="2132856"/>
            <a:ext cx="3672408" cy="3672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Robótica cooperativa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Swarms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(robótica de enxame)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IHR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(Interface Humano Robô)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Humanóides</a:t>
            </a: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Manipuladores móveis</a:t>
            </a:r>
          </a:p>
        </p:txBody>
      </p:sp>
    </p:spTree>
    <p:extLst>
      <p:ext uri="{BB962C8B-B14F-4D97-AF65-F5344CB8AC3E}">
        <p14:creationId xmlns:p14="http://schemas.microsoft.com/office/powerpoint/2010/main" val="400784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A9852-068B-3D89-8E91-0D92B76A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862262"/>
            <a:ext cx="7886700" cy="1133475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CC6600"/>
                </a:solidFill>
              </a:rPr>
              <a:t>Histórico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D0ACE48C-30AC-3B83-F805-3FAA70C0D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365104"/>
            <a:ext cx="7886700" cy="15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rgbClr val="FF6600"/>
                </a:solidFill>
              </a:rPr>
              <a:t>De onde vem os robôs?</a:t>
            </a:r>
          </a:p>
        </p:txBody>
      </p:sp>
    </p:spTree>
    <p:extLst>
      <p:ext uri="{BB962C8B-B14F-4D97-AF65-F5344CB8AC3E}">
        <p14:creationId xmlns:p14="http://schemas.microsoft.com/office/powerpoint/2010/main" val="108069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História da Robótica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Você já se perguntou como era o primeiro robô, quem o construiu, quando isso aconteceu e o que ele era capaz de fazer?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Muitas máquinas que foram construídas poderiam ser chamadas de robôs, dependendo de como definimos robô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94" name="Picture 2" descr="A pré-história dos robôs - Revista Galileu | Revista">
            <a:extLst>
              <a:ext uri="{FF2B5EF4-FFF2-40B4-BE49-F238E27FC236}">
                <a16:creationId xmlns:a16="http://schemas.microsoft.com/office/drawing/2014/main" id="{3C715043-7413-F91C-69BA-D5449D5E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08920"/>
            <a:ext cx="3142109" cy="169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3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Teoria de controle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3930A2F-B845-67E8-B92E-97E2C404C53F}"/>
              </a:ext>
            </a:extLst>
          </p:cNvPr>
          <p:cNvSpPr/>
          <p:nvPr/>
        </p:nvSpPr>
        <p:spPr>
          <a:xfrm>
            <a:off x="467544" y="1484784"/>
            <a:ext cx="6696744" cy="1944216"/>
          </a:xfrm>
          <a:custGeom>
            <a:avLst/>
            <a:gdLst>
              <a:gd name="connsiteX0" fmla="*/ 0 w 6696744"/>
              <a:gd name="connsiteY0" fmla="*/ 0 h 1944216"/>
              <a:gd name="connsiteX1" fmla="*/ 6696744 w 6696744"/>
              <a:gd name="connsiteY1" fmla="*/ 0 h 1944216"/>
              <a:gd name="connsiteX2" fmla="*/ 6696744 w 6696744"/>
              <a:gd name="connsiteY2" fmla="*/ 1944216 h 1944216"/>
              <a:gd name="connsiteX3" fmla="*/ 0 w 6696744"/>
              <a:gd name="connsiteY3" fmla="*/ 1944216 h 1944216"/>
              <a:gd name="connsiteX4" fmla="*/ 0 w 6696744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744" h="1944216" fill="none" extrusionOk="0">
                <a:moveTo>
                  <a:pt x="0" y="0"/>
                </a:moveTo>
                <a:cubicBezTo>
                  <a:pt x="2269543" y="-33775"/>
                  <a:pt x="3689829" y="138873"/>
                  <a:pt x="6696744" y="0"/>
                </a:cubicBezTo>
                <a:cubicBezTo>
                  <a:pt x="6622973" y="825625"/>
                  <a:pt x="6540861" y="1726613"/>
                  <a:pt x="6696744" y="1944216"/>
                </a:cubicBezTo>
                <a:cubicBezTo>
                  <a:pt x="5633250" y="1806886"/>
                  <a:pt x="2068779" y="1806360"/>
                  <a:pt x="0" y="1944216"/>
                </a:cubicBezTo>
                <a:cubicBezTo>
                  <a:pt x="152408" y="1474632"/>
                  <a:pt x="73868" y="229833"/>
                  <a:pt x="0" y="0"/>
                </a:cubicBezTo>
                <a:close/>
              </a:path>
              <a:path w="6696744" h="1944216" stroke="0" extrusionOk="0">
                <a:moveTo>
                  <a:pt x="0" y="0"/>
                </a:moveTo>
                <a:cubicBezTo>
                  <a:pt x="689335" y="-101487"/>
                  <a:pt x="4204894" y="-162162"/>
                  <a:pt x="6696744" y="0"/>
                </a:cubicBezTo>
                <a:cubicBezTo>
                  <a:pt x="6757457" y="681132"/>
                  <a:pt x="6635672" y="1058401"/>
                  <a:pt x="6696744" y="1944216"/>
                </a:cubicBezTo>
                <a:cubicBezTo>
                  <a:pt x="3572623" y="1994281"/>
                  <a:pt x="2142699" y="1785767"/>
                  <a:pt x="0" y="1944216"/>
                </a:cubicBezTo>
                <a:cubicBezTo>
                  <a:pt x="-24452" y="1512728"/>
                  <a:pt x="-67663" y="37107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teoria de controle é o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estudo formal </a:t>
            </a: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 propriedades dos sistemas de controle automatizados, que abrangem desde as máquinas a vapor até os aviões, passando por uma gama de sistemas entre esses dois extremos.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787BE9-E34A-22F4-A388-45E40F241002}"/>
              </a:ext>
            </a:extLst>
          </p:cNvPr>
          <p:cNvSpPr/>
          <p:nvPr/>
        </p:nvSpPr>
        <p:spPr>
          <a:xfrm>
            <a:off x="1763688" y="4391025"/>
            <a:ext cx="7128792" cy="2664296"/>
          </a:xfrm>
          <a:custGeom>
            <a:avLst/>
            <a:gdLst>
              <a:gd name="connsiteX0" fmla="*/ 0 w 7128792"/>
              <a:gd name="connsiteY0" fmla="*/ 0 h 2664296"/>
              <a:gd name="connsiteX1" fmla="*/ 7128792 w 7128792"/>
              <a:gd name="connsiteY1" fmla="*/ 0 h 2664296"/>
              <a:gd name="connsiteX2" fmla="*/ 7128792 w 7128792"/>
              <a:gd name="connsiteY2" fmla="*/ 2664296 h 2664296"/>
              <a:gd name="connsiteX3" fmla="*/ 0 w 7128792"/>
              <a:gd name="connsiteY3" fmla="*/ 2664296 h 2664296"/>
              <a:gd name="connsiteX4" fmla="*/ 0 w 7128792"/>
              <a:gd name="connsiteY4" fmla="*/ 0 h 2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28792" h="2664296" fill="none" extrusionOk="0">
                <a:moveTo>
                  <a:pt x="0" y="0"/>
                </a:moveTo>
                <a:cubicBezTo>
                  <a:pt x="1275847" y="-33775"/>
                  <a:pt x="4770031" y="138873"/>
                  <a:pt x="7128792" y="0"/>
                </a:cubicBezTo>
                <a:cubicBezTo>
                  <a:pt x="7055021" y="1214551"/>
                  <a:pt x="6972909" y="1655240"/>
                  <a:pt x="7128792" y="2664296"/>
                </a:cubicBezTo>
                <a:cubicBezTo>
                  <a:pt x="4207434" y="2526966"/>
                  <a:pt x="1420615" y="2526440"/>
                  <a:pt x="0" y="2664296"/>
                </a:cubicBezTo>
                <a:cubicBezTo>
                  <a:pt x="152408" y="1949147"/>
                  <a:pt x="73868" y="1223479"/>
                  <a:pt x="0" y="0"/>
                </a:cubicBezTo>
                <a:close/>
              </a:path>
              <a:path w="7128792" h="2664296" stroke="0" extrusionOk="0">
                <a:moveTo>
                  <a:pt x="0" y="0"/>
                </a:moveTo>
                <a:cubicBezTo>
                  <a:pt x="3238483" y="-101487"/>
                  <a:pt x="4939415" y="-162162"/>
                  <a:pt x="7128792" y="0"/>
                </a:cubicBezTo>
                <a:cubicBezTo>
                  <a:pt x="7189505" y="581073"/>
                  <a:pt x="7067720" y="1707283"/>
                  <a:pt x="7128792" y="2664296"/>
                </a:cubicBezTo>
                <a:cubicBezTo>
                  <a:pt x="4479894" y="2714361"/>
                  <a:pt x="2013019" y="2505847"/>
                  <a:pt x="0" y="2664296"/>
                </a:cubicBezTo>
                <a:cubicBezTo>
                  <a:pt x="-24452" y="1871988"/>
                  <a:pt x="-67663" y="1162917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teoria de controle foi amplamente estudada como parte da engenharia mecânica e assim foi usada para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estudar e desenvolver o controle</a:t>
            </a: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dos antigos sistemas hidráulicos, sistema térmicos e também dos moinhos de vento e motores a vapor. (máquinas que foram a base da revolução industrial)</a:t>
            </a:r>
          </a:p>
          <a:p>
            <a:pPr algn="r"/>
            <a:endParaRPr lang="pt-BR" sz="2300" dirty="0">
              <a:solidFill>
                <a:srgbClr val="CC6600"/>
              </a:solidFill>
            </a:endParaRPr>
          </a:p>
        </p:txBody>
      </p:sp>
      <p:pic>
        <p:nvPicPr>
          <p:cNvPr id="9218" name="Picture 2" descr="Teoria de controle – Wikipédia, a enciclopédia livre">
            <a:extLst>
              <a:ext uri="{FF2B5EF4-FFF2-40B4-BE49-F238E27FC236}">
                <a16:creationId xmlns:a16="http://schemas.microsoft.com/office/drawing/2014/main" id="{4964F2FF-4897-9958-FB03-F039F855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29000"/>
            <a:ext cx="3810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Cibernética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3930A2F-B845-67E8-B92E-97E2C404C53F}"/>
              </a:ext>
            </a:extLst>
          </p:cNvPr>
          <p:cNvSpPr/>
          <p:nvPr/>
        </p:nvSpPr>
        <p:spPr>
          <a:xfrm>
            <a:off x="395536" y="1436189"/>
            <a:ext cx="4320480" cy="1488755"/>
          </a:xfrm>
          <a:custGeom>
            <a:avLst/>
            <a:gdLst>
              <a:gd name="connsiteX0" fmla="*/ 0 w 4320480"/>
              <a:gd name="connsiteY0" fmla="*/ 0 h 1488755"/>
              <a:gd name="connsiteX1" fmla="*/ 4320480 w 4320480"/>
              <a:gd name="connsiteY1" fmla="*/ 0 h 1488755"/>
              <a:gd name="connsiteX2" fmla="*/ 4320480 w 4320480"/>
              <a:gd name="connsiteY2" fmla="*/ 1488755 h 1488755"/>
              <a:gd name="connsiteX3" fmla="*/ 0 w 4320480"/>
              <a:gd name="connsiteY3" fmla="*/ 1488755 h 1488755"/>
              <a:gd name="connsiteX4" fmla="*/ 0 w 4320480"/>
              <a:gd name="connsiteY4" fmla="*/ 0 h 1488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1488755" fill="none" extrusionOk="0">
                <a:moveTo>
                  <a:pt x="0" y="0"/>
                </a:moveTo>
                <a:cubicBezTo>
                  <a:pt x="908461" y="-33775"/>
                  <a:pt x="3192233" y="138873"/>
                  <a:pt x="4320480" y="0"/>
                </a:cubicBezTo>
                <a:cubicBezTo>
                  <a:pt x="4384265" y="551224"/>
                  <a:pt x="4442281" y="1052247"/>
                  <a:pt x="4320480" y="1488755"/>
                </a:cubicBezTo>
                <a:cubicBezTo>
                  <a:pt x="2631027" y="1351425"/>
                  <a:pt x="622250" y="1350899"/>
                  <a:pt x="0" y="1488755"/>
                </a:cubicBezTo>
                <a:cubicBezTo>
                  <a:pt x="-83213" y="946311"/>
                  <a:pt x="131836" y="527253"/>
                  <a:pt x="0" y="0"/>
                </a:cubicBezTo>
                <a:close/>
              </a:path>
              <a:path w="4320480" h="1488755" stroke="0" extrusionOk="0">
                <a:moveTo>
                  <a:pt x="0" y="0"/>
                </a:moveTo>
                <a:cubicBezTo>
                  <a:pt x="2006500" y="-101487"/>
                  <a:pt x="3621268" y="-162162"/>
                  <a:pt x="4320480" y="0"/>
                </a:cubicBezTo>
                <a:cubicBezTo>
                  <a:pt x="4269009" y="286216"/>
                  <a:pt x="4335925" y="1174385"/>
                  <a:pt x="4320480" y="1488755"/>
                </a:cubicBezTo>
                <a:cubicBezTo>
                  <a:pt x="3335272" y="1538820"/>
                  <a:pt x="1214394" y="1330306"/>
                  <a:pt x="0" y="1488755"/>
                </a:cubicBezTo>
                <a:cubicBezTo>
                  <a:pt x="21514" y="1329969"/>
                  <a:pt x="43729" y="26974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termo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“cibernética” </a:t>
            </a: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vem da palavra grega </a:t>
            </a:r>
            <a:r>
              <a:rPr lang="pt-BR" sz="2000" dirty="0" err="1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kybernetes</a:t>
            </a: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significa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“o que regula o movimento”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787BE9-E34A-22F4-A388-45E40F241002}"/>
              </a:ext>
            </a:extLst>
          </p:cNvPr>
          <p:cNvSpPr/>
          <p:nvPr/>
        </p:nvSpPr>
        <p:spPr>
          <a:xfrm>
            <a:off x="1043608" y="3192621"/>
            <a:ext cx="7704856" cy="1944216"/>
          </a:xfrm>
          <a:custGeom>
            <a:avLst/>
            <a:gdLst>
              <a:gd name="connsiteX0" fmla="*/ 0 w 7704856"/>
              <a:gd name="connsiteY0" fmla="*/ 0 h 1944216"/>
              <a:gd name="connsiteX1" fmla="*/ 7704856 w 7704856"/>
              <a:gd name="connsiteY1" fmla="*/ 0 h 1944216"/>
              <a:gd name="connsiteX2" fmla="*/ 7704856 w 7704856"/>
              <a:gd name="connsiteY2" fmla="*/ 1944216 h 1944216"/>
              <a:gd name="connsiteX3" fmla="*/ 0 w 7704856"/>
              <a:gd name="connsiteY3" fmla="*/ 1944216 h 1944216"/>
              <a:gd name="connsiteX4" fmla="*/ 0 w 7704856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04856" h="1944216" fill="none" extrusionOk="0">
                <a:moveTo>
                  <a:pt x="0" y="0"/>
                </a:moveTo>
                <a:cubicBezTo>
                  <a:pt x="2341582" y="-33775"/>
                  <a:pt x="6123877" y="138873"/>
                  <a:pt x="7704856" y="0"/>
                </a:cubicBezTo>
                <a:cubicBezTo>
                  <a:pt x="7631085" y="825625"/>
                  <a:pt x="7548973" y="1726613"/>
                  <a:pt x="7704856" y="1944216"/>
                </a:cubicBezTo>
                <a:cubicBezTo>
                  <a:pt x="5561120" y="1806886"/>
                  <a:pt x="2457424" y="1806360"/>
                  <a:pt x="0" y="1944216"/>
                </a:cubicBezTo>
                <a:cubicBezTo>
                  <a:pt x="152408" y="1474632"/>
                  <a:pt x="73868" y="229833"/>
                  <a:pt x="0" y="0"/>
                </a:cubicBezTo>
                <a:close/>
              </a:path>
              <a:path w="7704856" h="1944216" stroke="0" extrusionOk="0">
                <a:moveTo>
                  <a:pt x="0" y="0"/>
                </a:moveTo>
                <a:cubicBezTo>
                  <a:pt x="2547280" y="-101487"/>
                  <a:pt x="4824249" y="-162162"/>
                  <a:pt x="7704856" y="0"/>
                </a:cubicBezTo>
                <a:cubicBezTo>
                  <a:pt x="7765569" y="681132"/>
                  <a:pt x="7643784" y="1058401"/>
                  <a:pt x="7704856" y="1944216"/>
                </a:cubicBezTo>
                <a:cubicBezTo>
                  <a:pt x="4969514" y="1994281"/>
                  <a:pt x="3337890" y="1785767"/>
                  <a:pt x="0" y="1944216"/>
                </a:cubicBezTo>
                <a:cubicBezTo>
                  <a:pt x="-24452" y="1512728"/>
                  <a:pt x="-67663" y="37107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proposta da cibernética é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estudar os sistemas biológicos </a:t>
            </a: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desde o nível neuronal (das células nervosas) até o nível comportamental, e em seguida tentaram implantar princípios similares em robôs simples, utilizando os métodos das teoria de controle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3C772D2-A0A9-9342-545F-ADE30C8FA9AF}"/>
              </a:ext>
            </a:extLst>
          </p:cNvPr>
          <p:cNvSpPr/>
          <p:nvPr/>
        </p:nvSpPr>
        <p:spPr>
          <a:xfrm>
            <a:off x="2843808" y="5404514"/>
            <a:ext cx="6120680" cy="1336854"/>
          </a:xfrm>
          <a:custGeom>
            <a:avLst/>
            <a:gdLst>
              <a:gd name="connsiteX0" fmla="*/ 0 w 6120680"/>
              <a:gd name="connsiteY0" fmla="*/ 0 h 1336854"/>
              <a:gd name="connsiteX1" fmla="*/ 6120680 w 6120680"/>
              <a:gd name="connsiteY1" fmla="*/ 0 h 1336854"/>
              <a:gd name="connsiteX2" fmla="*/ 6120680 w 6120680"/>
              <a:gd name="connsiteY2" fmla="*/ 1336854 h 1336854"/>
              <a:gd name="connsiteX3" fmla="*/ 0 w 6120680"/>
              <a:gd name="connsiteY3" fmla="*/ 1336854 h 1336854"/>
              <a:gd name="connsiteX4" fmla="*/ 0 w 6120680"/>
              <a:gd name="connsiteY4" fmla="*/ 0 h 133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0680" h="1336854" fill="none" extrusionOk="0">
                <a:moveTo>
                  <a:pt x="0" y="0"/>
                </a:moveTo>
                <a:cubicBezTo>
                  <a:pt x="2960798" y="-33775"/>
                  <a:pt x="3084835" y="138873"/>
                  <a:pt x="6120680" y="0"/>
                </a:cubicBezTo>
                <a:cubicBezTo>
                  <a:pt x="6230701" y="242034"/>
                  <a:pt x="6113470" y="946317"/>
                  <a:pt x="6120680" y="1336854"/>
                </a:cubicBezTo>
                <a:cubicBezTo>
                  <a:pt x="3818735" y="1199524"/>
                  <a:pt x="801580" y="1198998"/>
                  <a:pt x="0" y="1336854"/>
                </a:cubicBezTo>
                <a:cubicBezTo>
                  <a:pt x="95111" y="769527"/>
                  <a:pt x="-104969" y="149288"/>
                  <a:pt x="0" y="0"/>
                </a:cubicBezTo>
                <a:close/>
              </a:path>
              <a:path w="6120680" h="1336854" stroke="0" extrusionOk="0">
                <a:moveTo>
                  <a:pt x="0" y="0"/>
                </a:moveTo>
                <a:cubicBezTo>
                  <a:pt x="2042986" y="-101487"/>
                  <a:pt x="3513555" y="-162162"/>
                  <a:pt x="6120680" y="0"/>
                </a:cubicBezTo>
                <a:cubicBezTo>
                  <a:pt x="6130393" y="286386"/>
                  <a:pt x="6068558" y="832662"/>
                  <a:pt x="6120680" y="1336854"/>
                </a:cubicBezTo>
                <a:cubicBezTo>
                  <a:pt x="3371048" y="1386919"/>
                  <a:pt x="1105886" y="1178405"/>
                  <a:pt x="0" y="1336854"/>
                </a:cubicBezTo>
                <a:cubicBezTo>
                  <a:pt x="71390" y="1117903"/>
                  <a:pt x="83989" y="322209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Assim, a cibernética tinha como base o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estudo e a comparação</a:t>
            </a: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dos processos de comunicação e controle nos sistemas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biológicos e artificiais</a:t>
            </a: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pt-BR" sz="200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42" name="Picture 2" descr="Traçando estratégias de segurança cibernética para sua empresa - Soluções  Em Nuvem">
            <a:extLst>
              <a:ext uri="{FF2B5EF4-FFF2-40B4-BE49-F238E27FC236}">
                <a16:creationId xmlns:a16="http://schemas.microsoft.com/office/drawing/2014/main" id="{3158AAAF-0179-F42C-9A7B-550323F28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36" y="1775989"/>
            <a:ext cx="1924692" cy="128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Inteligência Artificial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3930A2F-B845-67E8-B92E-97E2C404C53F}"/>
              </a:ext>
            </a:extLst>
          </p:cNvPr>
          <p:cNvSpPr/>
          <p:nvPr/>
        </p:nvSpPr>
        <p:spPr>
          <a:xfrm>
            <a:off x="395536" y="1436189"/>
            <a:ext cx="7056784" cy="1128715"/>
          </a:xfrm>
          <a:custGeom>
            <a:avLst/>
            <a:gdLst>
              <a:gd name="connsiteX0" fmla="*/ 0 w 7056784"/>
              <a:gd name="connsiteY0" fmla="*/ 0 h 1128715"/>
              <a:gd name="connsiteX1" fmla="*/ 7056784 w 7056784"/>
              <a:gd name="connsiteY1" fmla="*/ 0 h 1128715"/>
              <a:gd name="connsiteX2" fmla="*/ 7056784 w 7056784"/>
              <a:gd name="connsiteY2" fmla="*/ 1128715 h 1128715"/>
              <a:gd name="connsiteX3" fmla="*/ 0 w 7056784"/>
              <a:gd name="connsiteY3" fmla="*/ 1128715 h 1128715"/>
              <a:gd name="connsiteX4" fmla="*/ 0 w 7056784"/>
              <a:gd name="connsiteY4" fmla="*/ 0 h 112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6784" h="1128715" fill="none" extrusionOk="0">
                <a:moveTo>
                  <a:pt x="0" y="0"/>
                </a:moveTo>
                <a:cubicBezTo>
                  <a:pt x="2046330" y="-33775"/>
                  <a:pt x="4503589" y="138873"/>
                  <a:pt x="7056784" y="0"/>
                </a:cubicBezTo>
                <a:cubicBezTo>
                  <a:pt x="7116865" y="331284"/>
                  <a:pt x="7120091" y="688103"/>
                  <a:pt x="7056784" y="1128715"/>
                </a:cubicBezTo>
                <a:cubicBezTo>
                  <a:pt x="4401865" y="991385"/>
                  <a:pt x="2795983" y="990859"/>
                  <a:pt x="0" y="1128715"/>
                </a:cubicBezTo>
                <a:cubicBezTo>
                  <a:pt x="-47141" y="997441"/>
                  <a:pt x="-50996" y="418925"/>
                  <a:pt x="0" y="0"/>
                </a:cubicBezTo>
                <a:close/>
              </a:path>
              <a:path w="7056784" h="1128715" stroke="0" extrusionOk="0">
                <a:moveTo>
                  <a:pt x="0" y="0"/>
                </a:moveTo>
                <a:cubicBezTo>
                  <a:pt x="782999" y="-101487"/>
                  <a:pt x="5738698" y="-162162"/>
                  <a:pt x="7056784" y="0"/>
                </a:cubicBezTo>
                <a:cubicBezTo>
                  <a:pt x="7097883" y="474939"/>
                  <a:pt x="7063295" y="929181"/>
                  <a:pt x="7056784" y="1128715"/>
                </a:cubicBezTo>
                <a:cubicBezTo>
                  <a:pt x="5048762" y="1178780"/>
                  <a:pt x="796094" y="970266"/>
                  <a:pt x="0" y="1128715"/>
                </a:cubicBezTo>
                <a:cubicBezTo>
                  <a:pt x="-65229" y="589532"/>
                  <a:pt x="-12298" y="40032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IA nasceu em 1956 em uma conferência para discutir a possibilidade de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inserir inteligência em máquinas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787BE9-E34A-22F4-A388-45E40F241002}"/>
              </a:ext>
            </a:extLst>
          </p:cNvPr>
          <p:cNvSpPr/>
          <p:nvPr/>
        </p:nvSpPr>
        <p:spPr>
          <a:xfrm>
            <a:off x="1043608" y="2708920"/>
            <a:ext cx="7704856" cy="4123997"/>
          </a:xfrm>
          <a:custGeom>
            <a:avLst/>
            <a:gdLst>
              <a:gd name="connsiteX0" fmla="*/ 0 w 7704856"/>
              <a:gd name="connsiteY0" fmla="*/ 0 h 4123997"/>
              <a:gd name="connsiteX1" fmla="*/ 7704856 w 7704856"/>
              <a:gd name="connsiteY1" fmla="*/ 0 h 4123997"/>
              <a:gd name="connsiteX2" fmla="*/ 7704856 w 7704856"/>
              <a:gd name="connsiteY2" fmla="*/ 4123997 h 4123997"/>
              <a:gd name="connsiteX3" fmla="*/ 0 w 7704856"/>
              <a:gd name="connsiteY3" fmla="*/ 4123997 h 4123997"/>
              <a:gd name="connsiteX4" fmla="*/ 0 w 7704856"/>
              <a:gd name="connsiteY4" fmla="*/ 0 h 412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04856" h="4123997" fill="none" extrusionOk="0">
                <a:moveTo>
                  <a:pt x="0" y="0"/>
                </a:moveTo>
                <a:cubicBezTo>
                  <a:pt x="2341582" y="-33775"/>
                  <a:pt x="6123877" y="138873"/>
                  <a:pt x="7704856" y="0"/>
                </a:cubicBezTo>
                <a:cubicBezTo>
                  <a:pt x="7631085" y="1473576"/>
                  <a:pt x="7548973" y="3403002"/>
                  <a:pt x="7704856" y="4123997"/>
                </a:cubicBezTo>
                <a:cubicBezTo>
                  <a:pt x="5561120" y="3986667"/>
                  <a:pt x="2457424" y="3986141"/>
                  <a:pt x="0" y="4123997"/>
                </a:cubicBezTo>
                <a:cubicBezTo>
                  <a:pt x="152408" y="3384776"/>
                  <a:pt x="73868" y="1857212"/>
                  <a:pt x="0" y="0"/>
                </a:cubicBezTo>
                <a:close/>
              </a:path>
              <a:path w="7704856" h="4123997" stroke="0" extrusionOk="0">
                <a:moveTo>
                  <a:pt x="0" y="0"/>
                </a:moveTo>
                <a:cubicBezTo>
                  <a:pt x="2547280" y="-101487"/>
                  <a:pt x="4824249" y="-162162"/>
                  <a:pt x="7704856" y="0"/>
                </a:cubicBezTo>
                <a:cubicBezTo>
                  <a:pt x="7765569" y="928207"/>
                  <a:pt x="7643784" y="2864824"/>
                  <a:pt x="7704856" y="4123997"/>
                </a:cubicBezTo>
                <a:cubicBezTo>
                  <a:pt x="4969514" y="4174062"/>
                  <a:pt x="3337890" y="3965548"/>
                  <a:pt x="0" y="4123997"/>
                </a:cubicBezTo>
                <a:cubicBezTo>
                  <a:pt x="-24452" y="3302110"/>
                  <a:pt x="-67663" y="1349520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conclusões podem ser resumidas em: para uma máquina ser inteligente, teria de ser capaz de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produzir um raciocínio complexo</a:t>
            </a:r>
            <a:r>
              <a:rPr lang="pt-BR" sz="2000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e, para fazer isso, ela teria que usar: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Modelos internos do mundo;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Busca de soluções possíveis;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Planejamento e raciocínio para resolver problemas;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Representação simbólica da informação;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de organização hierárquico;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8080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Execução sequencial de programas.</a:t>
            </a:r>
          </a:p>
        </p:txBody>
      </p:sp>
      <p:pic>
        <p:nvPicPr>
          <p:cNvPr id="11268" name="Picture 4" descr="Inteligência Artificial: o guia completo sobre o assunto! - TOTVS">
            <a:extLst>
              <a:ext uri="{FF2B5EF4-FFF2-40B4-BE49-F238E27FC236}">
                <a16:creationId xmlns:a16="http://schemas.microsoft.com/office/drawing/2014/main" id="{28C030ED-FD1E-D4E5-0504-20CA839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61048"/>
            <a:ext cx="1746960" cy="123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6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Ementa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535587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Introdução e histórico;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Definições e terminologia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Principais tipos de robôs; </a:t>
            </a: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 robóticas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Visão geral dos manipuladores; </a:t>
            </a: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 de robôs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Componentes de sistemas robóticos: mecanismos, elos, juntas e seus projetos; </a:t>
            </a: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coordenadas em robótica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Análise e controle de movimentos dos robôs; </a:t>
            </a: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Geração de trajetórias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Sistema de acionamento, transmissão e sensoriamento em robótica; </a:t>
            </a: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Linguagem de programação de robôs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Aplicações práticas.</a:t>
            </a:r>
          </a:p>
        </p:txBody>
      </p:sp>
    </p:spTree>
    <p:extLst>
      <p:ext uri="{BB962C8B-B14F-4D97-AF65-F5344CB8AC3E}">
        <p14:creationId xmlns:p14="http://schemas.microsoft.com/office/powerpoint/2010/main" val="23684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5508054" cy="4824537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~322 a.C. – Aristóteles 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Ideia de colocar máquinas para trabalhar sozinhas executando tarefas de rotina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1495 – Leonardo da Vinci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Dispositivo mecânico dentro de uma armadura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Projetado para fazer movimentos como se houvesse uma pessoa dentro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8E3CAEA-9F84-D510-EF17-C95756FB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3068960"/>
            <a:ext cx="1873224" cy="36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7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5508054" cy="235248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1738 – Jacques de </a:t>
            </a: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Vaucanson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Construção de três autômatos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pato se movia, “falava”, batia as asas, comia e digeria alimentos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B9DF9-0B5F-E65B-2D21-E266DBBD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1" y="3878750"/>
            <a:ext cx="4877705" cy="279061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B5320B0-3587-0377-E289-8DE2A25C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4221088"/>
            <a:ext cx="1895993" cy="189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7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5508054" cy="235248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1898 – Nikola Tesla  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Constrói um barco de controle remoto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Tele-autômato</a:t>
            </a:r>
            <a:endParaRPr lang="pt-BR" sz="21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5AF2D7-F8A9-31B9-D1A9-5E6D7EC12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429000"/>
            <a:ext cx="2232248" cy="29903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780E6A2-63B4-8DF3-211D-08192AF7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8" y="3429000"/>
            <a:ext cx="3131806" cy="29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7380262" cy="5112568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1940 – Isaac Asimov  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Robótica: ciência dos robôs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Três leis da robótica:</a:t>
            </a:r>
          </a:p>
          <a:p>
            <a:pPr marL="1314450" lvl="2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robô não deve ferir um ser humano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ou por omissão, permitir que um ser humano venha a ser ferido;</a:t>
            </a:r>
          </a:p>
          <a:p>
            <a:pPr marL="1314450" lvl="2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robô deve obedecer as ordens dadas por seres humanos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exceto quando essas ordens forem conflitantes com a primeira lei;</a:t>
            </a:r>
          </a:p>
        </p:txBody>
      </p:sp>
      <p:pic>
        <p:nvPicPr>
          <p:cNvPr id="13314" name="Picture 2" descr="Robotirinhas - Leis. #robos #robotica #quadrinhos #hq #tirinhas #asimov  #direito #leisdarobotica | Facebook">
            <a:extLst>
              <a:ext uri="{FF2B5EF4-FFF2-40B4-BE49-F238E27FC236}">
                <a16:creationId xmlns:a16="http://schemas.microsoft.com/office/drawing/2014/main" id="{977CAD38-FB56-CAAE-97AE-C7E07048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90872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7380262" cy="5112568"/>
          </a:xfrm>
        </p:spPr>
        <p:txBody>
          <a:bodyPr/>
          <a:lstStyle/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Três leis da robótica:</a:t>
            </a:r>
          </a:p>
          <a:p>
            <a:pPr marL="1314450" lvl="2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robô deve sempre proteger a sua própria existência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somente enquanto tal proteção não contrariar a primeira e a segunda leis.</a:t>
            </a:r>
          </a:p>
          <a:p>
            <a:pPr marL="1314450" lvl="2" indent="-457200" algn="just">
              <a:lnSpc>
                <a:spcPct val="150000"/>
              </a:lnSpc>
              <a:buFont typeface="+mj-lt"/>
              <a:buAutoNum type="arabicPeriod" startAt="3"/>
            </a:pPr>
            <a:endParaRPr lang="pt-BR" sz="1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57250" lvl="2" indent="0" algn="just">
              <a:lnSpc>
                <a:spcPct val="150000"/>
              </a:lnSpc>
              <a:buNone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Mais tarde Asimov acrescentou a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“Lei Zero”, 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acima de todas as outras: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robô não pode causar mal à humanidade ou, por omissão, permitir que a humanidade sofra algum mal. </a:t>
            </a:r>
          </a:p>
        </p:txBody>
      </p:sp>
    </p:spTree>
    <p:extLst>
      <p:ext uri="{BB962C8B-B14F-4D97-AF65-F5344CB8AC3E}">
        <p14:creationId xmlns:p14="http://schemas.microsoft.com/office/powerpoint/2010/main" val="136226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7380262" cy="2736304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1948 – Willian Grey Walter  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Machina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speculatrix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pt-BR" sz="2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Tortoise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Sensores: fotocélulas e contato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Atuadores: motores e rodas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Movimento autônomo: busca de fontes de luz</a:t>
            </a:r>
            <a:endParaRPr lang="pt-BR" sz="1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43E1C3-FCF8-D47B-B352-82DB677B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238078"/>
            <a:ext cx="6766638" cy="19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7380262" cy="180020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1959 – </a:t>
            </a:r>
            <a:r>
              <a:rPr lang="pt-BR" sz="23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Unimate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Primeiro manipulador robótico industrial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Linha de montagem General Motors</a:t>
            </a:r>
            <a:endParaRPr lang="pt-BR" sz="18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1C97EE-4837-0238-66D6-081BA16A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252853"/>
            <a:ext cx="6926197" cy="29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9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7380262" cy="396044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1968 – Stanford </a:t>
            </a: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Research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Institute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Shakey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Primeiro robô móvel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“Pensar” e Agir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Sensores: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Câmera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Profundidade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Contato</a:t>
            </a:r>
            <a:endParaRPr lang="pt-BR" sz="2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89AA4B-7205-41B7-5328-6B4235AA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780928"/>
            <a:ext cx="2736304" cy="327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3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7380262" cy="396044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1970 – Stanford </a:t>
            </a: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University</a:t>
            </a:r>
            <a:endParaRPr lang="pt-BR" sz="25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Stanford Cart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Segue linhas utilizando uma câmera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 minutos -&gt; 30 cm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7D5F0B-0503-13AB-9E6C-DABADFA0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981" y="4005063"/>
            <a:ext cx="3211219" cy="253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8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412776"/>
            <a:ext cx="7380262" cy="396044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1978 – PUMA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Programmable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Universal </a:t>
            </a: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Assembly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dos manipuladores mais conhecidos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77159F-922A-68AD-79B5-B1BC43FE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395214"/>
            <a:ext cx="3168352" cy="31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6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415" y="1412776"/>
            <a:ext cx="7380262" cy="5328592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objetivo desta disciplina é </a:t>
            </a:r>
            <a:r>
              <a:rPr lang="pt-BR" sz="23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abordar os princípios fundamentais da robótica e da robótica móvel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 robótica trata de uma área de pesquisa que é inerentemente multidisciplinar, e onde os conhecimentos obtidos ao longo do curso de Ciência da Computação, são aplicados extensivamente. O curso também objetiva prover ao aluno </a:t>
            </a:r>
            <a:r>
              <a:rPr lang="pt-BR" sz="23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conceitos básicos de projeto robótico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implicando em uma melhor compreensão da distância que existe entre abstração e a implementação prática. </a:t>
            </a:r>
          </a:p>
        </p:txBody>
      </p:sp>
    </p:spTree>
    <p:extLst>
      <p:ext uri="{BB962C8B-B14F-4D97-AF65-F5344CB8AC3E}">
        <p14:creationId xmlns:p14="http://schemas.microsoft.com/office/powerpoint/2010/main" val="197424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752529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Década de 1980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1981: Direct-Drive </a:t>
            </a:r>
            <a:r>
              <a:rPr lang="pt-BR" sz="2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Arm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(CMU)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Motores diretamente instalados nas juntas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Mais velocidade e precisão nos movimentos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1984: </a:t>
            </a:r>
            <a:r>
              <a:rPr lang="pt-BR" sz="2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Synthetic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Psychology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pt-BR" sz="2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Braitenberg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Comportamento emergente de decisões simples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1987: </a:t>
            </a:r>
            <a:r>
              <a:rPr lang="pt-BR" sz="2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Subsumption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Architectures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(Brooks)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Comportamentos reativos em camadas</a:t>
            </a:r>
            <a:endParaRPr lang="pt-BR" sz="2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98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752529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Década de 1990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1997: Realização da primeira </a:t>
            </a:r>
            <a:r>
              <a:rPr lang="pt-BR" sz="2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RoboCup</a:t>
            </a:r>
            <a:endParaRPr lang="pt-BR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1997: </a:t>
            </a:r>
            <a:r>
              <a:rPr lang="pt-BR" sz="23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Sojourner</a:t>
            </a:r>
            <a:endParaRPr lang="pt-BR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Primeiro robô a explorar Marte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Teleoperado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porém com decisões locais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1998: LEGO lança o MINDSTORMS</a:t>
            </a:r>
          </a:p>
        </p:txBody>
      </p:sp>
      <p:pic>
        <p:nvPicPr>
          <p:cNvPr id="14338" name="Picture 2" descr="LEGO Mindstorms® - EV3 - LEGO">
            <a:extLst>
              <a:ext uri="{FF2B5EF4-FFF2-40B4-BE49-F238E27FC236}">
                <a16:creationId xmlns:a16="http://schemas.microsoft.com/office/drawing/2014/main" id="{70B19818-1485-10D7-2D2D-DCA7B0379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096" y="4941168"/>
            <a:ext cx="2843808" cy="170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8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Histórico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412775"/>
            <a:ext cx="7380262" cy="4752529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Década de 2000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2000: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Honda apresenta o ASIMO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2002: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iRobot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lança o </a:t>
            </a: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Roomba</a:t>
            </a: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2003: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Spirit e </a:t>
            </a: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Opportunity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enviados a Marte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2004, 2005 e 2007: 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DARPA </a:t>
            </a: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Challenges</a:t>
            </a: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362" name="Picture 2" descr="Honda aposenta seu famoso robô Asimo - Canaltech">
            <a:extLst>
              <a:ext uri="{FF2B5EF4-FFF2-40B4-BE49-F238E27FC236}">
                <a16:creationId xmlns:a16="http://schemas.microsoft.com/office/drawing/2014/main" id="{FCD00967-6BB7-8DCB-6E11-4310958A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752326"/>
            <a:ext cx="3547886" cy="19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Robot Roomba 675 Review | PCMag">
            <a:extLst>
              <a:ext uri="{FF2B5EF4-FFF2-40B4-BE49-F238E27FC236}">
                <a16:creationId xmlns:a16="http://schemas.microsoft.com/office/drawing/2014/main" id="{3F4A6E76-63D4-8887-2FAE-7B875AEF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606" y="4752326"/>
            <a:ext cx="3547886" cy="19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91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CEDA65-ED39-74A6-5E6C-39E59AE4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417" y="2132856"/>
            <a:ext cx="711200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7200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Humanoides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1165CF-8FEC-847D-2229-B6094CF0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6768752" cy="37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7200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Boston Dynamics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909483-A026-8AAF-781A-264B41451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94" y="2132856"/>
            <a:ext cx="6660182" cy="36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3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7200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Boston Dynamics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4B0E8E-7971-54B0-175F-43715514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94" y="2118522"/>
            <a:ext cx="6444158" cy="37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7200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Boston Dynamics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56963B-465F-A608-BE0D-D5CB1EE3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09" y="2348880"/>
            <a:ext cx="7630805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7200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Boston Dynamics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E9AF9F-B350-CD8D-2412-0CF49D4B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94" y="2132856"/>
            <a:ext cx="636024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9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7200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Exploração espacial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75ABFC-2D71-60CD-7433-84D82A35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94" y="2132856"/>
            <a:ext cx="633081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Programa da Disciplina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968553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1ª Unidade – Introdução à Robótica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Introdução e histórico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Definições e terminologia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Principais tipos de robôs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 robóticas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Visão geral dos manipuladores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Aplicações de robôs</a:t>
            </a:r>
          </a:p>
          <a:p>
            <a:pPr lvl="1" algn="just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Componentes de sistemas robóticos: mecanismos, elos, juntas e seus projetos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Sistemas de coordenadas robóticas</a:t>
            </a:r>
          </a:p>
        </p:txBody>
      </p:sp>
      <p:pic>
        <p:nvPicPr>
          <p:cNvPr id="1026" name="Picture 2" descr="Introdução à Robótica | Amazon.com.br">
            <a:extLst>
              <a:ext uri="{FF2B5EF4-FFF2-40B4-BE49-F238E27FC236}">
                <a16:creationId xmlns:a16="http://schemas.microsoft.com/office/drawing/2014/main" id="{43E0ACBA-F1B9-A932-B673-CFD30491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61265"/>
            <a:ext cx="1979662" cy="253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30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5652070" cy="4392489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DARPA Grand </a:t>
            </a: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</a:t>
            </a:r>
            <a:endParaRPr lang="pt-BR" sz="25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2004 e 2005: Mojave Desert, USA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2007: DARPA </a:t>
            </a:r>
            <a:r>
              <a:rPr lang="pt-BR" sz="21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Urban</a:t>
            </a: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1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</a:t>
            </a:r>
            <a:endParaRPr lang="pt-BR" sz="21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2012 a 2015: DARPA </a:t>
            </a:r>
            <a:r>
              <a:rPr lang="pt-BR" sz="21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Robotic</a:t>
            </a: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1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</a:t>
            </a:r>
            <a:endParaRPr lang="pt-BR" sz="21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B01805B-0347-0A21-EBDD-1879C0E5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10" y="2276872"/>
            <a:ext cx="1998825" cy="180465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576A87B-0672-F7AE-164F-4018947F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933056"/>
            <a:ext cx="2152650" cy="1790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8A1B775-B642-211D-CB19-00DBD3D58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751" y="3950352"/>
            <a:ext cx="2916279" cy="18549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1F352F4-5884-5CA9-D8E1-255FFA1AC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482" y="4157439"/>
            <a:ext cx="2251627" cy="185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5652070" cy="7200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Domésticos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2F750A-B6CF-440A-9E9D-03C841DAF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94" y="2132856"/>
            <a:ext cx="6444158" cy="3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5652070" cy="7200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Quadrirotores</a:t>
            </a:r>
            <a:endParaRPr lang="pt-BR" sz="25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1F10112-8AB9-D8EC-7969-CE5E2A12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68" y="2132855"/>
            <a:ext cx="2838484" cy="217266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1EAD31-9570-461F-4BBD-8F2920DF4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20360"/>
            <a:ext cx="2405044" cy="20851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6094F33-7151-C1C2-DAFD-EF954CB38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4341964"/>
            <a:ext cx="2376264" cy="227827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D88359E-2512-F487-8BC0-653726343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8" y="4393024"/>
            <a:ext cx="2201904" cy="22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9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Atualmente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5652070" cy="7200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FA872C-A2C2-D1C0-6CFE-0DD5C9DE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94" y="2132856"/>
            <a:ext cx="5148014" cy="37264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9EE764-7283-C288-D354-C9076E9B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4183614"/>
            <a:ext cx="2532098" cy="163067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B03E62E-7A86-E797-E49D-D0E77A554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450" y="2353372"/>
            <a:ext cx="23907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Alguns filmes com robôs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C734CA-38CA-6C88-3FCD-5F86ABD6A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2657475" cy="15430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72EFA9D-BCB1-DBBB-23DD-B8845C153D92}"/>
              </a:ext>
            </a:extLst>
          </p:cNvPr>
          <p:cNvSpPr txBox="1"/>
          <p:nvPr/>
        </p:nvSpPr>
        <p:spPr>
          <a:xfrm>
            <a:off x="1007023" y="3059668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Eu, Robô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36D53C2-4E0F-AF0F-2571-FF5CA231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1412776"/>
            <a:ext cx="2876550" cy="16097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323FE1-8229-BDD1-49B2-5CD79831301B}"/>
              </a:ext>
            </a:extLst>
          </p:cNvPr>
          <p:cNvSpPr txBox="1"/>
          <p:nvPr/>
        </p:nvSpPr>
        <p:spPr>
          <a:xfrm>
            <a:off x="3908998" y="3028890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Robocop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46782ED-E5AF-56A1-7831-72822D1D9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005" y="1413737"/>
            <a:ext cx="1743075" cy="166687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4CA7A3-BA50-F702-047E-576DE0861CAF}"/>
              </a:ext>
            </a:extLst>
          </p:cNvPr>
          <p:cNvSpPr txBox="1"/>
          <p:nvPr/>
        </p:nvSpPr>
        <p:spPr>
          <a:xfrm>
            <a:off x="6453959" y="3062289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Wal-E</a:t>
            </a:r>
            <a:endParaRPr lang="pt-BR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FA1DDEB-A652-0D0D-BEF3-C1930EF1DC56}"/>
              </a:ext>
            </a:extLst>
          </p:cNvPr>
          <p:cNvSpPr txBox="1"/>
          <p:nvPr/>
        </p:nvSpPr>
        <p:spPr>
          <a:xfrm>
            <a:off x="626309" y="5267662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Transformers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BFF1B17-031B-9F74-0EDC-81F5BEE2E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563620"/>
            <a:ext cx="2867025" cy="16002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5168CC0-125A-4647-CA3A-69C2FC6CBF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414" y="3563620"/>
            <a:ext cx="3049438" cy="16002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6F3C8C65-FB8A-B472-6C37-C005BFFA5943}"/>
              </a:ext>
            </a:extLst>
          </p:cNvPr>
          <p:cNvSpPr txBox="1"/>
          <p:nvPr/>
        </p:nvSpPr>
        <p:spPr>
          <a:xfrm>
            <a:off x="3240520" y="5294772"/>
            <a:ext cx="325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Exterminador do Futuro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FDEFC35-434A-7CB4-788C-AAC214083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722" y="3551328"/>
            <a:ext cx="2202246" cy="161249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0DEECB-9F35-4041-F57F-5EAE7280660E}"/>
              </a:ext>
            </a:extLst>
          </p:cNvPr>
          <p:cNvSpPr txBox="1"/>
          <p:nvPr/>
        </p:nvSpPr>
        <p:spPr>
          <a:xfrm>
            <a:off x="6997326" y="5294772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 Wars</a:t>
            </a:r>
          </a:p>
        </p:txBody>
      </p:sp>
    </p:spTree>
    <p:extLst>
      <p:ext uri="{BB962C8B-B14F-4D97-AF65-F5344CB8AC3E}">
        <p14:creationId xmlns:p14="http://schemas.microsoft.com/office/powerpoint/2010/main" val="13185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9" grpId="0"/>
      <p:bldP spid="24" grpId="0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O futuro da Robótica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432048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Iremos automatizar tudo?</a:t>
            </a:r>
            <a:endParaRPr lang="pt-BR" sz="21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 a tecnologia atual, ainda é inviável mesmo contando com tecnologias como assistentes virtuais, máquinas automatizadas, aplicativos inteligentes, Big Data e outras ferramentas de ponta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Pesquisas estimam que </a:t>
            </a:r>
            <a:r>
              <a:rPr lang="pt-BR" sz="23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atividades físicas devem reduzir em 18% até 2030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enquanto aquelas exigindo </a:t>
            </a:r>
            <a:r>
              <a:rPr lang="pt-BR" sz="23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habilidades cognitivas básicas devem cair em até 28%</a:t>
            </a:r>
          </a:p>
        </p:txBody>
      </p:sp>
    </p:spTree>
    <p:extLst>
      <p:ext uri="{BB962C8B-B14F-4D97-AF65-F5344CB8AC3E}">
        <p14:creationId xmlns:p14="http://schemas.microsoft.com/office/powerpoint/2010/main" val="29698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O futuro da Robótica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5420142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Iremos automatizar tudo?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pt-BR" sz="20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robótica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também vai entrar cada vez mais na rotina fora das indústrias, </a:t>
            </a:r>
            <a:r>
              <a:rPr lang="pt-BR" sz="20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cozinhando e limpando as casas, dirigindo nas estradas e ajudando a regular nossos dias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 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existem para automatizar tarefas repetitivas 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onde há necessidade de precisão, controle, velocidade, força e qualidade. Isso normalmente envolve </a:t>
            </a:r>
            <a:r>
              <a:rPr lang="pt-BR" sz="20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ações repetitivas, extenuantes, perigosas e pouco ergonômicas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mas também significa que são ações realizadas, em muitos lugares, por pessoas.</a:t>
            </a:r>
          </a:p>
        </p:txBody>
      </p:sp>
    </p:spTree>
    <p:extLst>
      <p:ext uri="{BB962C8B-B14F-4D97-AF65-F5344CB8AC3E}">
        <p14:creationId xmlns:p14="http://schemas.microsoft.com/office/powerpoint/2010/main" val="7333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O futuro da Robótica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5420142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podem eliminar tarefas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 robótica não elimina empregos, ela altera tarefas.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tarefas mais afetadas pela robótica são: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Pick</a:t>
            </a:r>
            <a:r>
              <a:rPr lang="pt-BR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pt-BR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  <a:endParaRPr lang="pt-BR" sz="2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Alimentação de máquinas;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Paletização;</a:t>
            </a:r>
          </a:p>
          <a:p>
            <a:pPr lvl="3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(agrupamento de mercadorias)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Empacotamento.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1E0A15-B280-EF15-F361-B7D1A9A4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498" y="5000059"/>
            <a:ext cx="3493291" cy="17544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77B914-91A5-F332-2FAB-CC3E92B02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068960"/>
            <a:ext cx="28860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1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O futuro da Robótica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Humanos ainda são melhores que máquinas 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podem ser mais rápidos, fortes, precisos e eficientes que trabalhadores, </a:t>
            </a:r>
            <a:r>
              <a:rPr lang="pt-BR" sz="20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 eles não são nada sem um humano por trás acompanhando sua execução.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Humanos e robôs podem estar lado a lado, fisicamente, em um ambiente de trabalho</a:t>
            </a:r>
          </a:p>
        </p:txBody>
      </p:sp>
    </p:spTree>
    <p:extLst>
      <p:ext uri="{BB962C8B-B14F-4D97-AF65-F5344CB8AC3E}">
        <p14:creationId xmlns:p14="http://schemas.microsoft.com/office/powerpoint/2010/main" val="338665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O futuro da Robótica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robôs vão roubar seu emprego?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Não! Mas, quem sabe, te colocar em um melhor e mais bem remunerado posto de trabalho.</a:t>
            </a:r>
          </a:p>
        </p:txBody>
      </p:sp>
      <p:pic>
        <p:nvPicPr>
          <p:cNvPr id="3" name="Picture 2" descr="A ética e a inteligência artificial | Espaço Vital">
            <a:extLst>
              <a:ext uri="{FF2B5EF4-FFF2-40B4-BE49-F238E27FC236}">
                <a16:creationId xmlns:a16="http://schemas.microsoft.com/office/drawing/2014/main" id="{8D67EAAD-6A91-9B78-F312-5D21C8F83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47163"/>
            <a:ext cx="5328592" cy="372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03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Programa da Disciplina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535587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2ª Unidade – Manipulação dos Robôs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Análise e controle de movimentos dos robôs </a:t>
            </a:r>
            <a:endParaRPr lang="pt-BR" sz="23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Geração de trajetórias </a:t>
            </a:r>
            <a:endParaRPr lang="pt-BR" sz="23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de Acionamento, transmissão e sensoriamento em robótica</a:t>
            </a:r>
            <a:endParaRPr lang="pt-BR" sz="23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Linguagem de programação de robôs </a:t>
            </a:r>
          </a:p>
        </p:txBody>
      </p:sp>
      <p:pic>
        <p:nvPicPr>
          <p:cNvPr id="2050" name="Picture 2" descr="Página 2 | Imagens Robotica Educacional | Vetores, fotos de arquivo e PSD  grátis">
            <a:extLst>
              <a:ext uri="{FF2B5EF4-FFF2-40B4-BE49-F238E27FC236}">
                <a16:creationId xmlns:a16="http://schemas.microsoft.com/office/drawing/2014/main" id="{0457E111-225C-79C3-D954-0AE93A58C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682" y="4249363"/>
            <a:ext cx="2938636" cy="23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6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O futuro da Robótica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robôs vão roubar seu emprego?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Atualmente, a maior ameaça aos empregos é a incapacidade das empresas de permanecerem competitivas, e a automação oferece vantagens competitivas às empresas por meio de qualidade de produto mais alta e consistente, maior produção e custos gerais mais baixos. 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7A87E2-291F-3B56-4285-C1198478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415077"/>
            <a:ext cx="1945078" cy="24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6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06B05-6F1F-444E-DE60-85D3B3FC9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INTERVALO – 15 min.</a:t>
            </a:r>
          </a:p>
        </p:txBody>
      </p:sp>
    </p:spTree>
    <p:extLst>
      <p:ext uri="{BB962C8B-B14F-4D97-AF65-F5344CB8AC3E}">
        <p14:creationId xmlns:p14="http://schemas.microsoft.com/office/powerpoint/2010/main" val="13370683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De que é feito um robô?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576065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Revisando a definição de Robô: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227F76-EF14-428F-95D8-BE82EDF66073}"/>
              </a:ext>
            </a:extLst>
          </p:cNvPr>
          <p:cNvSpPr/>
          <p:nvPr/>
        </p:nvSpPr>
        <p:spPr>
          <a:xfrm>
            <a:off x="323528" y="1988840"/>
            <a:ext cx="5184576" cy="1944216"/>
          </a:xfrm>
          <a:custGeom>
            <a:avLst/>
            <a:gdLst>
              <a:gd name="connsiteX0" fmla="*/ 0 w 5184576"/>
              <a:gd name="connsiteY0" fmla="*/ 0 h 1944216"/>
              <a:gd name="connsiteX1" fmla="*/ 5184576 w 5184576"/>
              <a:gd name="connsiteY1" fmla="*/ 0 h 1944216"/>
              <a:gd name="connsiteX2" fmla="*/ 5184576 w 5184576"/>
              <a:gd name="connsiteY2" fmla="*/ 1944216 h 1944216"/>
              <a:gd name="connsiteX3" fmla="*/ 0 w 5184576"/>
              <a:gd name="connsiteY3" fmla="*/ 1944216 h 1944216"/>
              <a:gd name="connsiteX4" fmla="*/ 0 w 5184576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576" h="1944216" fill="none" extrusionOk="0">
                <a:moveTo>
                  <a:pt x="0" y="0"/>
                </a:moveTo>
                <a:cubicBezTo>
                  <a:pt x="2377486" y="-33775"/>
                  <a:pt x="3278991" y="138873"/>
                  <a:pt x="5184576" y="0"/>
                </a:cubicBezTo>
                <a:cubicBezTo>
                  <a:pt x="5110805" y="825625"/>
                  <a:pt x="5028693" y="1726613"/>
                  <a:pt x="5184576" y="1944216"/>
                </a:cubicBezTo>
                <a:cubicBezTo>
                  <a:pt x="3754112" y="1806886"/>
                  <a:pt x="708269" y="1806360"/>
                  <a:pt x="0" y="1944216"/>
                </a:cubicBezTo>
                <a:cubicBezTo>
                  <a:pt x="152408" y="1474632"/>
                  <a:pt x="73868" y="229833"/>
                  <a:pt x="0" y="0"/>
                </a:cubicBezTo>
                <a:close/>
              </a:path>
              <a:path w="5184576" h="1944216" stroke="0" extrusionOk="0">
                <a:moveTo>
                  <a:pt x="0" y="0"/>
                </a:moveTo>
                <a:cubicBezTo>
                  <a:pt x="1747544" y="-101487"/>
                  <a:pt x="2670931" y="-162162"/>
                  <a:pt x="5184576" y="0"/>
                </a:cubicBezTo>
                <a:cubicBezTo>
                  <a:pt x="5245289" y="681132"/>
                  <a:pt x="5123504" y="1058401"/>
                  <a:pt x="5184576" y="1944216"/>
                </a:cubicBezTo>
                <a:cubicBezTo>
                  <a:pt x="3767191" y="1994281"/>
                  <a:pt x="1300523" y="1785767"/>
                  <a:pt x="0" y="1944216"/>
                </a:cubicBezTo>
                <a:cubicBezTo>
                  <a:pt x="-24452" y="1512728"/>
                  <a:pt x="-67663" y="37107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“Um robô é um sistema </a:t>
            </a:r>
            <a:r>
              <a:rPr lang="pt-BR" sz="2300" b="1" i="0" u="sng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autômono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que existe no </a:t>
            </a:r>
            <a:r>
              <a:rPr lang="pt-BR" sz="2300" b="1" i="0" u="sng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mundo físico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pode </a:t>
            </a:r>
            <a:r>
              <a:rPr lang="pt-BR" sz="2300" b="1" i="0" u="sng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sentir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o seu ambiente e pode </a:t>
            </a:r>
            <a:r>
              <a:rPr lang="pt-BR" sz="2300" b="1" i="0" u="sng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agir sobre ele 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para </a:t>
            </a:r>
            <a:r>
              <a:rPr lang="pt-BR" sz="2300" b="1" i="0" u="sng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alcançar alguns objetivos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”</a:t>
            </a:r>
          </a:p>
          <a:p>
            <a:pPr algn="r"/>
            <a:r>
              <a:rPr lang="pt-BR" sz="23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Maja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J. </a:t>
            </a:r>
            <a:r>
              <a:rPr lang="pt-BR" sz="23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Maratic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2014</a:t>
            </a:r>
            <a:endParaRPr lang="pt-BR" sz="2300" dirty="0">
              <a:solidFill>
                <a:srgbClr val="CC6600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BB3AC7C-1ED3-2362-9C4D-A1305AD2020C}"/>
              </a:ext>
            </a:extLst>
          </p:cNvPr>
          <p:cNvSpPr txBox="1">
            <a:spLocks/>
          </p:cNvSpPr>
          <p:nvPr/>
        </p:nvSpPr>
        <p:spPr bwMode="auto">
          <a:xfrm>
            <a:off x="1296194" y="4077072"/>
            <a:ext cx="7380262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Essa definição já nos dá algumas dicas sobre a composição de um robô: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19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Corpo físico </a:t>
            </a:r>
            <a:r>
              <a:rPr lang="pt-BR" sz="19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(possa existir e trabalhar no mundo físico)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19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Sensores</a:t>
            </a:r>
            <a:r>
              <a:rPr lang="pt-BR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19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(para que possa sentir e perceber o ambiente)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19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Efetuadores e Atuadores</a:t>
            </a:r>
            <a:r>
              <a:rPr lang="pt-BR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19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(para que possa agir)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19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Controlador</a:t>
            </a:r>
            <a:r>
              <a:rPr lang="pt-BR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19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(para que possa ser autônomo)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FA05D2-138F-D91A-9119-C11C9779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2064738"/>
            <a:ext cx="1619622" cy="19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De que é feito um robô?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535587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Principais componentes de um robô real e o modo como interagem uns com os outros e com o ambiente do robô.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Vamos conhecer cada componente: </a:t>
            </a: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corporalidade, sensoriamento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ação e autonomia.</a:t>
            </a:r>
            <a:endParaRPr lang="pt-BR" sz="2300" dirty="0">
              <a:solidFill>
                <a:srgbClr val="CC66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D61E69-9053-DEB6-6EAB-F431D45F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87" y="3429000"/>
            <a:ext cx="32670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Corporalidade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968553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Refere-se a ter </a:t>
            </a: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corpo físico: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robô com um corpo material </a:t>
            </a: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 obedecer às mesmas leis a que todos os objetos físicos obedecem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Todos os robôs físicos </a:t>
            </a: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devem se preocupar em não esbarrar ou colidir com outros objetos 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presentes no ambiente;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robô </a:t>
            </a: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 suas limitações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 trabalho que pode fazer e como pode interagir com outros robôs;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corpo determina o </a:t>
            </a: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quão rápido o robô pode se mover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como pode reagir ao próprio ambiente.</a:t>
            </a:r>
            <a:endParaRPr lang="pt-BR" sz="23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6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Componentes de um Sistema Robótico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968553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uma forma geral</a:t>
            </a: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um sistema robótico é composto por seis subsistemas:</a:t>
            </a:r>
          </a:p>
          <a:p>
            <a:pPr marL="971550" lvl="1" indent="-514350" algn="just">
              <a:lnSpc>
                <a:spcPct val="115000"/>
              </a:lnSpc>
              <a:buFont typeface="+mj-lt"/>
              <a:buAutoNum type="romanUcPeriod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Estrutura mecânica</a:t>
            </a:r>
          </a:p>
          <a:p>
            <a:pPr marL="971550" lvl="1" indent="-514350" algn="just">
              <a:lnSpc>
                <a:spcPct val="115000"/>
              </a:lnSpc>
              <a:buFont typeface="+mj-lt"/>
              <a:buAutoNum type="romanUcPeriod"/>
            </a:pP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Atuadores</a:t>
            </a:r>
          </a:p>
          <a:p>
            <a:pPr marL="971550" lvl="1" indent="-514350" algn="just">
              <a:lnSpc>
                <a:spcPct val="115000"/>
              </a:lnSpc>
              <a:buFont typeface="+mj-lt"/>
              <a:buAutoNum type="romanUcPeriod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Sensores</a:t>
            </a:r>
          </a:p>
          <a:p>
            <a:pPr marL="971550" lvl="1" indent="-514350" algn="just">
              <a:lnSpc>
                <a:spcPct val="115000"/>
              </a:lnSpc>
              <a:buFont typeface="+mj-lt"/>
              <a:buAutoNum type="romanUcPeriod"/>
            </a:pP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Unidade de controle</a:t>
            </a:r>
          </a:p>
          <a:p>
            <a:pPr marL="971550" lvl="1" indent="-514350" algn="just">
              <a:lnSpc>
                <a:spcPct val="115000"/>
              </a:lnSpc>
              <a:buFont typeface="+mj-lt"/>
              <a:buAutoNum type="romanUcPeriod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Fonte de alimentação</a:t>
            </a:r>
          </a:p>
          <a:p>
            <a:pPr marL="971550" lvl="1" indent="-514350" algn="just">
              <a:lnSpc>
                <a:spcPct val="115000"/>
              </a:lnSpc>
              <a:buFont typeface="+mj-lt"/>
              <a:buAutoNum type="romanUcPeriod"/>
            </a:pP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Dispositivos de programação</a:t>
            </a:r>
            <a:endParaRPr lang="pt-BR" sz="2300" b="0" dirty="0">
              <a:solidFill>
                <a:srgbClr val="CC66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5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Estrutura Mecânica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2808313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 a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parte mecânica e estrutural do sistema robótico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contendo uma base que sustenta a estrutura e vários corpos rígidos, ou elos conectados por juntas, até chegar ao elemento da extremidade, denominado efetuador.</a:t>
            </a:r>
            <a:endParaRPr lang="pt-BR" sz="23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94CCA7-AD84-D980-230E-BC22940D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704231"/>
            <a:ext cx="2448272" cy="29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2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2808313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São componentes que convertem energia elétrica, hidráulica ou pneumática em energia mecânica.</a:t>
            </a:r>
            <a:endParaRPr lang="pt-BR" sz="2300" b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Conheça os ramos e utilizações dos motores hidráulicos nos mais diversos  segmentos Industriais | Global Hidráulica e Pneumática">
            <a:extLst>
              <a:ext uri="{FF2B5EF4-FFF2-40B4-BE49-F238E27FC236}">
                <a16:creationId xmlns:a16="http://schemas.microsoft.com/office/drawing/2014/main" id="{B2985B91-E403-3F15-203E-B775C0541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47" y="2763612"/>
            <a:ext cx="2437248" cy="184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CD3012-66CD-A9EA-713D-EA9F16EF7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26" y="2944588"/>
            <a:ext cx="1900392" cy="190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it De Reparo Cilindro Pneumático Iso 50 Mm | MercadoLivre">
            <a:extLst>
              <a:ext uri="{FF2B5EF4-FFF2-40B4-BE49-F238E27FC236}">
                <a16:creationId xmlns:a16="http://schemas.microsoft.com/office/drawing/2014/main" id="{532AA69A-9B74-5874-B4FE-AFB9267A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56" y="3135774"/>
            <a:ext cx="2830961" cy="140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5B8447E-F5A8-FAC0-5495-75B711AD82B6}"/>
              </a:ext>
            </a:extLst>
          </p:cNvPr>
          <p:cNvSpPr txBox="1"/>
          <p:nvPr/>
        </p:nvSpPr>
        <p:spPr>
          <a:xfrm>
            <a:off x="3638947" y="4702067"/>
            <a:ext cx="2358659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Fluido pressurizado</a:t>
            </a:r>
          </a:p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Potência elevada</a:t>
            </a:r>
          </a:p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Baixa precisão</a:t>
            </a:r>
          </a:p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grandes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8E7E0C-2637-BCF8-0D57-4FC7D323FD2C}"/>
              </a:ext>
            </a:extLst>
          </p:cNvPr>
          <p:cNvSpPr txBox="1"/>
          <p:nvPr/>
        </p:nvSpPr>
        <p:spPr>
          <a:xfrm>
            <a:off x="1623726" y="4730029"/>
            <a:ext cx="1900392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Servomotores</a:t>
            </a:r>
          </a:p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Potência média</a:t>
            </a:r>
          </a:p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Boa precisão</a:t>
            </a:r>
          </a:p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médios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C2B1CE-0585-1132-3877-EDAD648C682B}"/>
              </a:ext>
            </a:extLst>
          </p:cNvPr>
          <p:cNvSpPr txBox="1"/>
          <p:nvPr/>
        </p:nvSpPr>
        <p:spPr>
          <a:xfrm>
            <a:off x="6204361" y="4702068"/>
            <a:ext cx="2042739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 pressurizado</a:t>
            </a:r>
          </a:p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Potência baixa</a:t>
            </a:r>
          </a:p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Baixa precisão</a:t>
            </a:r>
          </a:p>
          <a:p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pequenos</a:t>
            </a:r>
          </a:p>
        </p:txBody>
      </p:sp>
    </p:spTree>
    <p:extLst>
      <p:ext uri="{BB962C8B-B14F-4D97-AF65-F5344CB8AC3E}">
        <p14:creationId xmlns:p14="http://schemas.microsoft.com/office/powerpoint/2010/main" val="32719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Sensoriamento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231CB94-4FD4-B597-B18B-ED40ED1BC8F8}"/>
              </a:ext>
            </a:extLst>
          </p:cNvPr>
          <p:cNvSpPr/>
          <p:nvPr/>
        </p:nvSpPr>
        <p:spPr>
          <a:xfrm>
            <a:off x="179512" y="1916832"/>
            <a:ext cx="6984776" cy="1944216"/>
          </a:xfrm>
          <a:custGeom>
            <a:avLst/>
            <a:gdLst>
              <a:gd name="connsiteX0" fmla="*/ 0 w 6984776"/>
              <a:gd name="connsiteY0" fmla="*/ 0 h 1944216"/>
              <a:gd name="connsiteX1" fmla="*/ 6984776 w 6984776"/>
              <a:gd name="connsiteY1" fmla="*/ 0 h 1944216"/>
              <a:gd name="connsiteX2" fmla="*/ 6984776 w 6984776"/>
              <a:gd name="connsiteY2" fmla="*/ 1944216 h 1944216"/>
              <a:gd name="connsiteX3" fmla="*/ 0 w 6984776"/>
              <a:gd name="connsiteY3" fmla="*/ 1944216 h 1944216"/>
              <a:gd name="connsiteX4" fmla="*/ 0 w 6984776"/>
              <a:gd name="connsiteY4" fmla="*/ 0 h 194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4776" h="1944216" fill="none" extrusionOk="0">
                <a:moveTo>
                  <a:pt x="0" y="0"/>
                </a:moveTo>
                <a:cubicBezTo>
                  <a:pt x="2932027" y="-33775"/>
                  <a:pt x="4986029" y="138873"/>
                  <a:pt x="6984776" y="0"/>
                </a:cubicBezTo>
                <a:cubicBezTo>
                  <a:pt x="6911005" y="825625"/>
                  <a:pt x="6828893" y="1726613"/>
                  <a:pt x="6984776" y="1944216"/>
                </a:cubicBezTo>
                <a:cubicBezTo>
                  <a:pt x="4077838" y="1806886"/>
                  <a:pt x="3307254" y="1806360"/>
                  <a:pt x="0" y="1944216"/>
                </a:cubicBezTo>
                <a:cubicBezTo>
                  <a:pt x="152408" y="1474632"/>
                  <a:pt x="73868" y="229833"/>
                  <a:pt x="0" y="0"/>
                </a:cubicBezTo>
                <a:close/>
              </a:path>
              <a:path w="6984776" h="1944216" stroke="0" extrusionOk="0">
                <a:moveTo>
                  <a:pt x="0" y="0"/>
                </a:moveTo>
                <a:cubicBezTo>
                  <a:pt x="1755097" y="-101487"/>
                  <a:pt x="4089708" y="-162162"/>
                  <a:pt x="6984776" y="0"/>
                </a:cubicBezTo>
                <a:cubicBezTo>
                  <a:pt x="7045489" y="681132"/>
                  <a:pt x="6923704" y="1058401"/>
                  <a:pt x="6984776" y="1944216"/>
                </a:cubicBezTo>
                <a:cubicBezTo>
                  <a:pt x="5329599" y="1994281"/>
                  <a:pt x="1797016" y="1785767"/>
                  <a:pt x="0" y="1944216"/>
                </a:cubicBezTo>
                <a:cubicBezTo>
                  <a:pt x="-24452" y="1512728"/>
                  <a:pt x="-67663" y="37107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</a:pPr>
            <a:r>
              <a:rPr lang="pt-BR" sz="24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Sensores: </a:t>
            </a:r>
            <a:r>
              <a:rPr lang="pt-BR" sz="24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são dispositivos físicos que permitem a um robô perceber seu ambiente físico, a fim de obter informações sobre si mesmo e sobre os objetos que o cercam</a:t>
            </a:r>
            <a:endParaRPr lang="pt-BR" sz="20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3250179-63D1-F58D-CA43-BDC667DB2591}"/>
              </a:ext>
            </a:extLst>
          </p:cNvPr>
          <p:cNvSpPr/>
          <p:nvPr/>
        </p:nvSpPr>
        <p:spPr>
          <a:xfrm>
            <a:off x="1979712" y="3969158"/>
            <a:ext cx="6984776" cy="2772209"/>
          </a:xfrm>
          <a:custGeom>
            <a:avLst/>
            <a:gdLst>
              <a:gd name="connsiteX0" fmla="*/ 0 w 6984776"/>
              <a:gd name="connsiteY0" fmla="*/ 0 h 2772209"/>
              <a:gd name="connsiteX1" fmla="*/ 6984776 w 6984776"/>
              <a:gd name="connsiteY1" fmla="*/ 0 h 2772209"/>
              <a:gd name="connsiteX2" fmla="*/ 6984776 w 6984776"/>
              <a:gd name="connsiteY2" fmla="*/ 2772209 h 2772209"/>
              <a:gd name="connsiteX3" fmla="*/ 0 w 6984776"/>
              <a:gd name="connsiteY3" fmla="*/ 2772209 h 2772209"/>
              <a:gd name="connsiteX4" fmla="*/ 0 w 6984776"/>
              <a:gd name="connsiteY4" fmla="*/ 0 h 277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4776" h="2772209" fill="none" extrusionOk="0">
                <a:moveTo>
                  <a:pt x="0" y="0"/>
                </a:moveTo>
                <a:cubicBezTo>
                  <a:pt x="2932027" y="-33775"/>
                  <a:pt x="4986029" y="138873"/>
                  <a:pt x="6984776" y="0"/>
                </a:cubicBezTo>
                <a:cubicBezTo>
                  <a:pt x="6911005" y="470580"/>
                  <a:pt x="6828893" y="1932981"/>
                  <a:pt x="6984776" y="2772209"/>
                </a:cubicBezTo>
                <a:cubicBezTo>
                  <a:pt x="4077838" y="2634879"/>
                  <a:pt x="3307254" y="2634353"/>
                  <a:pt x="0" y="2772209"/>
                </a:cubicBezTo>
                <a:cubicBezTo>
                  <a:pt x="152408" y="1538349"/>
                  <a:pt x="73868" y="1069153"/>
                  <a:pt x="0" y="0"/>
                </a:cubicBezTo>
                <a:close/>
              </a:path>
              <a:path w="6984776" h="2772209" stroke="0" extrusionOk="0">
                <a:moveTo>
                  <a:pt x="0" y="0"/>
                </a:moveTo>
                <a:cubicBezTo>
                  <a:pt x="1755097" y="-101487"/>
                  <a:pt x="4089708" y="-162162"/>
                  <a:pt x="6984776" y="0"/>
                </a:cubicBezTo>
                <a:cubicBezTo>
                  <a:pt x="7045489" y="525227"/>
                  <a:pt x="6923704" y="1657303"/>
                  <a:pt x="6984776" y="2772209"/>
                </a:cubicBezTo>
                <a:cubicBezTo>
                  <a:pt x="5329599" y="2822274"/>
                  <a:pt x="1797016" y="2613760"/>
                  <a:pt x="0" y="2772209"/>
                </a:cubicBezTo>
                <a:cubicBezTo>
                  <a:pt x="-24452" y="1903319"/>
                  <a:pt x="-67663" y="100440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15000"/>
              </a:lnSpc>
            </a:pPr>
            <a:r>
              <a:rPr lang="pt-BR" sz="24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que um robô precis</a:t>
            </a:r>
            <a:r>
              <a:rPr lang="pt-BR" sz="24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sentir? </a:t>
            </a:r>
          </a:p>
          <a:p>
            <a:pPr lvl="0" algn="just">
              <a:lnSpc>
                <a:spcPct val="115000"/>
              </a:lnSpc>
            </a:pPr>
            <a:r>
              <a:rPr lang="pt-BR" sz="24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Depende do qu</a:t>
            </a:r>
            <a:r>
              <a:rPr lang="pt-BR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o robô precisa fazer, de qual é sua tarefa.</a:t>
            </a:r>
          </a:p>
          <a:p>
            <a:pPr lvl="0" algn="just">
              <a:lnSpc>
                <a:spcPct val="115000"/>
              </a:lnSpc>
            </a:pPr>
            <a:r>
              <a:rPr lang="pt-BR" sz="24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O sensoriamento permite que o robô conheça seu </a:t>
            </a:r>
            <a:r>
              <a:rPr lang="pt-BR" sz="24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estado</a:t>
            </a:r>
            <a:r>
              <a:rPr lang="pt-BR" sz="24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refere-se a </a:t>
            </a:r>
            <a:r>
              <a:rPr lang="pt-BR" sz="24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descrição de um sistema.</a:t>
            </a:r>
            <a:endParaRPr lang="pt-BR" sz="2000" dirty="0">
              <a:solidFill>
                <a:srgbClr val="CC66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1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Sensoriamento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524278" cy="4535587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Espaço de estado: </a:t>
            </a: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composto por todos os possíveis estados em que um sistema pode estar. </a:t>
            </a:r>
            <a:r>
              <a:rPr lang="pt-BR" sz="2500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</a:t>
            </a: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interruptor</a:t>
            </a: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Estado discreto e contínuo: 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Discreto: </a:t>
            </a: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ligado/desligado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Contínuo: </a:t>
            </a: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corrente/tensão</a:t>
            </a:r>
          </a:p>
          <a:p>
            <a:pPr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Observável, parcialmente observável e oculto: </a:t>
            </a: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isso significa que um robô pode saber muito pouco ou bastante sobre si mesmo e seu mundo.</a:t>
            </a:r>
          </a:p>
        </p:txBody>
      </p:sp>
    </p:spTree>
    <p:extLst>
      <p:ext uri="{BB962C8B-B14F-4D97-AF65-F5344CB8AC3E}">
        <p14:creationId xmlns:p14="http://schemas.microsoft.com/office/powerpoint/2010/main" val="37472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Programa da Disciplina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535587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pt-BR" sz="25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ª Unidade – Aplicações Práticas</a:t>
            </a:r>
            <a:endParaRPr lang="pt-BR" sz="2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Projetos práticos com robôs</a:t>
            </a:r>
            <a:endParaRPr lang="pt-BR" sz="23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Implementações</a:t>
            </a:r>
            <a:endParaRPr lang="pt-BR" sz="23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Projeto de robótica</a:t>
            </a:r>
          </a:p>
        </p:txBody>
      </p:sp>
      <p:pic>
        <p:nvPicPr>
          <p:cNvPr id="3074" name="Picture 2" descr="Abertas inscrições para Olimpíada Brasileira de Robótica | Governo do  Estado de São Paulo">
            <a:extLst>
              <a:ext uri="{FF2B5EF4-FFF2-40B4-BE49-F238E27FC236}">
                <a16:creationId xmlns:a16="http://schemas.microsoft.com/office/drawing/2014/main" id="{2802375E-E520-233D-A2FC-CBD9AA11C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88" y="3400129"/>
            <a:ext cx="4788024" cy="3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3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Sensoriamento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968553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Estado externo: </a:t>
            </a:r>
            <a:r>
              <a:rPr lang="pt-BR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refere-se ao </a:t>
            </a:r>
            <a:r>
              <a:rPr lang="pt-BR" sz="20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estado do mundo </a:t>
            </a:r>
            <a:r>
              <a:rPr lang="pt-BR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o robô o percebe.</a:t>
            </a: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Estado interno: 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refere-se ao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estado do robô 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o robô o percebe.</a:t>
            </a:r>
            <a:r>
              <a:rPr lang="pt-BR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Exemplo:</a:t>
            </a:r>
            <a:r>
              <a:rPr lang="pt-BR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um robô pode sentir que o ambiente em seu entorno está </a:t>
            </a:r>
            <a:r>
              <a:rPr lang="pt-BR" sz="18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escuro e esburacado </a:t>
            </a:r>
            <a:r>
              <a:rPr lang="pt-BR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(estado externo) e também que o </a:t>
            </a:r>
            <a:r>
              <a:rPr lang="pt-BR" sz="18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nível da bateria está baixo </a:t>
            </a:r>
            <a:r>
              <a:rPr lang="pt-BR" sz="18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(estado interno).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p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rojetista e programador de robôs precisa colocar sua mente dentro do espaço sensorial do robô para imaginar como ele percebe o mundo e como deve reagir. </a:t>
            </a:r>
            <a:endParaRPr lang="pt-BR" sz="20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6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Unidade de Controle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3960441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controlador é uma máquina especializada que </a:t>
            </a:r>
            <a:r>
              <a:rPr lang="pt-BR" sz="2300" dirty="0">
                <a:solidFill>
                  <a:srgbClr val="FF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coordena os movimentos do robô</a:t>
            </a:r>
            <a:r>
              <a:rPr lang="pt-BR" sz="23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pt-BR" sz="23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 sua maioria, é formada por </a:t>
            </a:r>
            <a:r>
              <a:rPr lang="pt-BR" sz="2300" b="1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microcontroladores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dispostos em um gabinete, que são dispositivos utilizados para controlar as ações executadas pelos atuadores, a fim de que o robô possa realizar uma determinada tarefa.</a:t>
            </a:r>
            <a:endParaRPr lang="pt-BR" sz="23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69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Fontes de Alimentação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392489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a fonte de energi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responsável por fornecer a potência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necessária para a movimentação do conjunto de atuadores que irá assegurar a realização de tarefas do robô.</a:t>
            </a: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3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Drivers:</a:t>
            </a: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são placas de circuito eletrônico no controlador que 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fornecem energia para os motores do robô.</a:t>
            </a:r>
            <a:endParaRPr lang="pt-BR" sz="2300" dirty="0">
              <a:solidFill>
                <a:srgbClr val="CC66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7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328613"/>
            <a:ext cx="7776864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Dispositivos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392489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dispositivos de programação de um robô é a </a:t>
            </a: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</a:t>
            </a:r>
            <a:r>
              <a:rPr lang="pt-BR" sz="23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um programador de robô usa </a:t>
            </a:r>
            <a:r>
              <a:rPr lang="pt-BR" sz="23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carregar programas</a:t>
            </a:r>
            <a:r>
              <a:rPr lang="pt-BR" sz="23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o robô executar e também para controlar outras funções do mesmo.</a:t>
            </a:r>
            <a:endParaRPr lang="pt-BR" sz="2300" dirty="0">
              <a:solidFill>
                <a:srgbClr val="CC66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95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5256585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Efetuadores: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permitem que um robô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aja, faça coisas físicas.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Efetuadores usam mecanismos subjacentes, como músculos e motores, que são chamados de </a:t>
            </a:r>
            <a:r>
              <a:rPr lang="pt-BR" sz="25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atuadores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fazem o trabalho real para o robô.</a:t>
            </a: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São usados para duas atividades principais: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Locomoção: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andar ao acaso ou ir a um lugar específico;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Manipulação: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manipular objetos.</a:t>
            </a:r>
            <a:endParaRPr lang="pt-BR" sz="2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2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4787974" cy="4824537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separação entre a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robótica móvel 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a de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manipuladores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está desaparecendo lentamente, à medida que surgem robôs mais complexos, como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humanoides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têm tanto a capacidade de se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movimentar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quanto de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manipular objetos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pt-BR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C4C930-B271-B290-A92B-56F215A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492896"/>
            <a:ext cx="25146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3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Cérebros e Músculos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412775"/>
            <a:ext cx="7847806" cy="4824537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são diferentes de animais porque os cérebros biológicos consomem uma grande quantidade de energia em comparação com o resto do corpo.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Nos robôs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ocorre o contrário,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atuadores exigem mais potência do que o processador que executa o controle, o cérebro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Questões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energéticas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a robótica: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Fornecer </a:t>
            </a:r>
            <a:r>
              <a:rPr lang="pt-BR" sz="18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energia suficiente </a:t>
            </a:r>
            <a:r>
              <a:rPr lang="pt-B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 sobrecarregá-lo com baterias pesadas; 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Manter a </a:t>
            </a:r>
            <a:r>
              <a:rPr lang="pt-BR" sz="18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eletrônica dos controladores isolada </a:t>
            </a:r>
            <a:r>
              <a:rPr lang="pt-B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dos sensores e atuadores;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Evitar perda de desempenho </a:t>
            </a:r>
            <a:r>
              <a:rPr lang="pt-B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quanto aos níveis de energia;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b="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Recarregar as baterias </a:t>
            </a:r>
            <a:r>
              <a:rPr lang="pt-BR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forma autônoma.</a:t>
            </a:r>
          </a:p>
        </p:txBody>
      </p:sp>
    </p:spTree>
    <p:extLst>
      <p:ext uri="{BB962C8B-B14F-4D97-AF65-F5344CB8AC3E}">
        <p14:creationId xmlns:p14="http://schemas.microsoft.com/office/powerpoint/2010/main" val="14161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Autonomia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133D222-39BB-0907-3AB8-9622C60CDF3B}"/>
              </a:ext>
            </a:extLst>
          </p:cNvPr>
          <p:cNvSpPr/>
          <p:nvPr/>
        </p:nvSpPr>
        <p:spPr>
          <a:xfrm>
            <a:off x="467544" y="1700808"/>
            <a:ext cx="5688632" cy="2304256"/>
          </a:xfrm>
          <a:custGeom>
            <a:avLst/>
            <a:gdLst>
              <a:gd name="connsiteX0" fmla="*/ 0 w 5688632"/>
              <a:gd name="connsiteY0" fmla="*/ 0 h 2304256"/>
              <a:gd name="connsiteX1" fmla="*/ 5688632 w 5688632"/>
              <a:gd name="connsiteY1" fmla="*/ 0 h 2304256"/>
              <a:gd name="connsiteX2" fmla="*/ 5688632 w 5688632"/>
              <a:gd name="connsiteY2" fmla="*/ 2304256 h 2304256"/>
              <a:gd name="connsiteX3" fmla="*/ 0 w 5688632"/>
              <a:gd name="connsiteY3" fmla="*/ 2304256 h 2304256"/>
              <a:gd name="connsiteX4" fmla="*/ 0 w 5688632"/>
              <a:gd name="connsiteY4" fmla="*/ 0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8632" h="2304256" fill="none" extrusionOk="0">
                <a:moveTo>
                  <a:pt x="0" y="0"/>
                </a:moveTo>
                <a:cubicBezTo>
                  <a:pt x="2168690" y="-33775"/>
                  <a:pt x="2926305" y="138873"/>
                  <a:pt x="5688632" y="0"/>
                </a:cubicBezTo>
                <a:cubicBezTo>
                  <a:pt x="5614861" y="1034496"/>
                  <a:pt x="5532749" y="1590164"/>
                  <a:pt x="5688632" y="2304256"/>
                </a:cubicBezTo>
                <a:cubicBezTo>
                  <a:pt x="2882708" y="2166926"/>
                  <a:pt x="1276959" y="2166400"/>
                  <a:pt x="0" y="2304256"/>
                </a:cubicBezTo>
                <a:cubicBezTo>
                  <a:pt x="152408" y="1394997"/>
                  <a:pt x="73868" y="726651"/>
                  <a:pt x="0" y="0"/>
                </a:cubicBezTo>
                <a:close/>
              </a:path>
              <a:path w="5688632" h="2304256" stroke="0" extrusionOk="0">
                <a:moveTo>
                  <a:pt x="0" y="0"/>
                </a:moveTo>
                <a:cubicBezTo>
                  <a:pt x="1711661" y="-101487"/>
                  <a:pt x="4680031" y="-162162"/>
                  <a:pt x="5688632" y="0"/>
                </a:cubicBezTo>
                <a:cubicBezTo>
                  <a:pt x="5749345" y="861587"/>
                  <a:pt x="5627560" y="2045379"/>
                  <a:pt x="5688632" y="2304256"/>
                </a:cubicBezTo>
                <a:cubicBezTo>
                  <a:pt x="4364800" y="2354321"/>
                  <a:pt x="2474129" y="2145807"/>
                  <a:pt x="0" y="2304256"/>
                </a:cubicBezTo>
                <a:cubicBezTo>
                  <a:pt x="-24452" y="1634691"/>
                  <a:pt x="-67663" y="435739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“É a capacidade de tomar as próprias decisões e agir de acordo com elas. Para os robôs, autonomia significa que as decisões são tomadas e executadas pelo próprio robô, e não por operadores humanos.”</a:t>
            </a:r>
          </a:p>
          <a:p>
            <a:pPr algn="r"/>
            <a:r>
              <a:rPr lang="pt-BR" sz="23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Maja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J. </a:t>
            </a:r>
            <a:r>
              <a:rPr lang="pt-BR" sz="23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Maratic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2014</a:t>
            </a:r>
            <a:endParaRPr lang="pt-BR" sz="2300" dirty="0">
              <a:solidFill>
                <a:srgbClr val="CC660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7B9C50-F03E-325B-AC98-1A057CC42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4005064"/>
            <a:ext cx="7524278" cy="2736303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controladores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fornecem o </a:t>
            </a:r>
            <a:r>
              <a:rPr lang="pt-BR" sz="2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o </a:t>
            </a:r>
            <a:r>
              <a:rPr lang="pt-BR" sz="2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tornam o robô autônomo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usando informações sensoriais e qualquer outra informação 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decidir o que fazer 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e, em seguida, controlar os efetuadores 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executar as ações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Classificação dos robôs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968553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robôs podem ser classificados em relação a sua ordem cronológica de geração:</a:t>
            </a: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pt-BR" sz="2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1º Robôs Executores (playback):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repetem uma sequencia de instruções pré-gravadas 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a pintura ou soldadura.</a:t>
            </a: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pt-BR" sz="2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2º Robôs controlados por sensores: 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possuem malhas fechadas de realimentação sensorial.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Tomam decisões com base nos sensores.</a:t>
            </a:r>
            <a:endParaRPr lang="pt-BR" sz="2300" dirty="0">
              <a:solidFill>
                <a:srgbClr val="CC66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1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Classificação dos robôs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968553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3º Robôs controlados por visão: 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Malha fechada de controle inclui um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de visão 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(imagem que é processada).</a:t>
            </a: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pt-BR" sz="2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4º Robôs com controle adaptativo: 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robô pode reprogramar suas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ações com base nos seus sensores.</a:t>
            </a: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pt-BR" sz="250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5º Robôs com Inteligência Artificial: 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usa técnicas de </a:t>
            </a: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inteligência artificial para tomar suas decisões e até resolver problemas</a:t>
            </a:r>
            <a:r>
              <a:rPr lang="pt-BR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pt-BR" sz="23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Metodologia Didática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535587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disciplina tem caráter prático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sendo oferecida em Laboratório específico com uso de </a:t>
            </a:r>
            <a:r>
              <a:rPr lang="pt-BR" sz="23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kits didáticos em robótica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Durante a disciplina, os(a) alunos(as) irão </a:t>
            </a:r>
            <a:r>
              <a:rPr lang="pt-BR" sz="23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projetar e implementar robôs móveis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realizarem tarefas previamente estabelecidas. </a:t>
            </a: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práticas com robôs serão desenvolvidas em grupos de no mínimo 2 e no máximo 3 alunos. O material do curso será coberto por meio de aulas expositivas e de laboratório.</a:t>
            </a:r>
          </a:p>
        </p:txBody>
      </p:sp>
    </p:spTree>
    <p:extLst>
      <p:ext uri="{BB962C8B-B14F-4D97-AF65-F5344CB8AC3E}">
        <p14:creationId xmlns:p14="http://schemas.microsoft.com/office/powerpoint/2010/main" val="165867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Próxima aula....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4752529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Componentes de Sistemas Robóticos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Braços, pernas, rodas e esteiras: o que realmente os aciona?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</a:rPr>
              <a:t>Efetuadores e atuadores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tx1"/>
              </a:solidFill>
            </a:endParaRPr>
          </a:p>
          <a:p>
            <a:pPr lvl="2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</a:rPr>
              <a:t>Motores, servomotores e engrenagens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tx1"/>
              </a:solidFill>
            </a:endParaRPr>
          </a:p>
          <a:p>
            <a:pPr lvl="2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</a:rPr>
              <a:t>Graus de liberdade</a:t>
            </a:r>
          </a:p>
        </p:txBody>
      </p:sp>
    </p:spTree>
    <p:extLst>
      <p:ext uri="{BB962C8B-B14F-4D97-AF65-F5344CB8AC3E}">
        <p14:creationId xmlns:p14="http://schemas.microsoft.com/office/powerpoint/2010/main" val="11948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804198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Conhecer o kit Didático em Robótica</a:t>
            </a:r>
          </a:p>
        </p:txBody>
      </p:sp>
      <p:pic>
        <p:nvPicPr>
          <p:cNvPr id="5122" name="Picture 2" descr="Produtos - Astral Científica">
            <a:extLst>
              <a:ext uri="{FF2B5EF4-FFF2-40B4-BE49-F238E27FC236}">
                <a16:creationId xmlns:a16="http://schemas.microsoft.com/office/drawing/2014/main" id="{772D63CA-DD65-613C-76FA-A7C96836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988840"/>
            <a:ext cx="50482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93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804198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Conhecer o kit Didático em Robótica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A258E1-A1E5-5005-A274-694CD0C11B5C}"/>
              </a:ext>
            </a:extLst>
          </p:cNvPr>
          <p:cNvSpPr/>
          <p:nvPr/>
        </p:nvSpPr>
        <p:spPr>
          <a:xfrm>
            <a:off x="1994182" y="2204864"/>
            <a:ext cx="5890186" cy="3600400"/>
          </a:xfrm>
          <a:custGeom>
            <a:avLst/>
            <a:gdLst>
              <a:gd name="connsiteX0" fmla="*/ 0 w 5890186"/>
              <a:gd name="connsiteY0" fmla="*/ 0 h 3600400"/>
              <a:gd name="connsiteX1" fmla="*/ 5890186 w 5890186"/>
              <a:gd name="connsiteY1" fmla="*/ 0 h 3600400"/>
              <a:gd name="connsiteX2" fmla="*/ 5890186 w 5890186"/>
              <a:gd name="connsiteY2" fmla="*/ 3600400 h 3600400"/>
              <a:gd name="connsiteX3" fmla="*/ 0 w 5890186"/>
              <a:gd name="connsiteY3" fmla="*/ 3600400 h 3600400"/>
              <a:gd name="connsiteX4" fmla="*/ 0 w 5890186"/>
              <a:gd name="connsiteY4" fmla="*/ 0 h 36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86" h="3600400" fill="none" extrusionOk="0">
                <a:moveTo>
                  <a:pt x="0" y="0"/>
                </a:moveTo>
                <a:cubicBezTo>
                  <a:pt x="900098" y="-33775"/>
                  <a:pt x="4664750" y="138873"/>
                  <a:pt x="5890186" y="0"/>
                </a:cubicBezTo>
                <a:cubicBezTo>
                  <a:pt x="5816415" y="1337023"/>
                  <a:pt x="5734303" y="1893312"/>
                  <a:pt x="5890186" y="3600400"/>
                </a:cubicBezTo>
                <a:cubicBezTo>
                  <a:pt x="4089347" y="3463070"/>
                  <a:pt x="1244206" y="3462544"/>
                  <a:pt x="0" y="3600400"/>
                </a:cubicBezTo>
                <a:cubicBezTo>
                  <a:pt x="152408" y="2675910"/>
                  <a:pt x="73868" y="971405"/>
                  <a:pt x="0" y="0"/>
                </a:cubicBezTo>
                <a:close/>
              </a:path>
              <a:path w="5890186" h="3600400" stroke="0" extrusionOk="0">
                <a:moveTo>
                  <a:pt x="0" y="0"/>
                </a:moveTo>
                <a:cubicBezTo>
                  <a:pt x="2669167" y="-101487"/>
                  <a:pt x="3718271" y="-162162"/>
                  <a:pt x="5890186" y="0"/>
                </a:cubicBezTo>
                <a:cubicBezTo>
                  <a:pt x="5950899" y="588802"/>
                  <a:pt x="5829114" y="3097606"/>
                  <a:pt x="5890186" y="3600400"/>
                </a:cubicBezTo>
                <a:cubicBezTo>
                  <a:pt x="4749570" y="3650465"/>
                  <a:pt x="2103236" y="3441951"/>
                  <a:pt x="0" y="3600400"/>
                </a:cubicBezTo>
                <a:cubicBezTo>
                  <a:pt x="-24452" y="3145983"/>
                  <a:pt x="-67663" y="737897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  <a:latin typeface="Gill Sans MT" panose="020B0502020104020203" pitchFamily="34" charset="0"/>
              </a:rPr>
              <a:t>Responsabilidade a todos os alunos</a:t>
            </a:r>
            <a:r>
              <a:rPr lang="pt-BR" sz="2500" dirty="0">
                <a:solidFill>
                  <a:schemeClr val="tx1"/>
                </a:solidFill>
                <a:latin typeface="Gill Sans MT" panose="020B0502020104020203" pitchFamily="34" charset="0"/>
              </a:rPr>
              <a:t> em 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deixar tudo organizado</a:t>
            </a:r>
            <a:r>
              <a:rPr lang="pt-BR" sz="2500" dirty="0">
                <a:solidFill>
                  <a:schemeClr val="tx1"/>
                </a:solidFill>
                <a:latin typeface="Gill Sans MT" panose="020B0502020104020203" pitchFamily="34" charset="0"/>
              </a:rPr>
              <a:t>, 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limpo</a:t>
            </a:r>
            <a:r>
              <a:rPr lang="pt-BR" sz="2500" dirty="0">
                <a:solidFill>
                  <a:schemeClr val="tx1"/>
                </a:solidFill>
                <a:latin typeface="Gill Sans MT" panose="020B0502020104020203" pitchFamily="34" charset="0"/>
              </a:rPr>
              <a:t> e em 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perfeito estado de conservação</a:t>
            </a:r>
            <a:r>
              <a:rPr lang="pt-BR" sz="2500" dirty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  <a:latin typeface="Gill Sans MT" panose="020B0502020104020203" pitchFamily="34" charset="0"/>
              </a:rPr>
              <a:t>NÃO misturar peças ou trocá-las</a:t>
            </a:r>
            <a:r>
              <a:rPr lang="pt-BR" sz="2500" dirty="0">
                <a:solidFill>
                  <a:schemeClr val="tx1"/>
                </a:solidFill>
                <a:latin typeface="Gill Sans MT" panose="020B0502020104020203" pitchFamily="34" charset="0"/>
              </a:rPr>
              <a:t> entre kits para 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não desfalcar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  <a:latin typeface="Gill Sans MT" panose="020B0502020104020203" pitchFamily="34" charset="0"/>
              </a:rPr>
              <a:t>Nenhuma peça ou kit poderá sair do laboratório</a:t>
            </a:r>
            <a:r>
              <a:rPr lang="pt-BR" sz="2500" dirty="0">
                <a:solidFill>
                  <a:schemeClr val="tx1"/>
                </a:solidFill>
                <a:latin typeface="Gill Sans MT" panose="020B0502020104020203" pitchFamily="34" charset="0"/>
              </a:rPr>
              <a:t>, todas as 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práticas e montagens devem ser feitas em sala de aula </a:t>
            </a:r>
          </a:p>
        </p:txBody>
      </p:sp>
    </p:spTree>
    <p:extLst>
      <p:ext uri="{BB962C8B-B14F-4D97-AF65-F5344CB8AC3E}">
        <p14:creationId xmlns:p14="http://schemas.microsoft.com/office/powerpoint/2010/main" val="71006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Metodologia Didática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Avaliações: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Trabalhos escritos e práticos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Provas escritas e práticas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das Avali</a:t>
            </a:r>
            <a:r>
              <a:rPr lang="pt-BR" sz="2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ações: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1ª Unidade: 07/02/2024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2ª Unidade: 13/03/2024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Reposição: 10/04/2024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3ª Unidade: 17/04/2024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4ª Prova: 24/04/2024</a:t>
            </a:r>
            <a:endParaRPr lang="pt-BR" sz="2000" b="0" dirty="0">
              <a:solidFill>
                <a:srgbClr val="CC66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http://portaldoprofessor.mec.gov.br/storage/discovirtual/galerias/imagem/0000000467/md.0000028115.jpg">
            <a:extLst>
              <a:ext uri="{FF2B5EF4-FFF2-40B4-BE49-F238E27FC236}">
                <a16:creationId xmlns:a16="http://schemas.microsoft.com/office/drawing/2014/main" id="{709F31FC-7E04-1974-748F-9CFD087D0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00" y="2996952"/>
            <a:ext cx="33337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4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 -  Somente Leitura  -  Modo de Compatibilidade" id="{98439508-E0B2-466D-ACF0-E800D7193FC7}" vid="{6E101045-17DF-4924-8E39-CD7FE287A58D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Introdução à Robótica</Template>
  <TotalTime>8215</TotalTime>
  <Words>3267</Words>
  <Application>Microsoft Office PowerPoint</Application>
  <PresentationFormat>Apresentação na tela (4:3)</PresentationFormat>
  <Paragraphs>416</Paragraphs>
  <Slides>82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87" baseType="lpstr">
      <vt:lpstr>Arial</vt:lpstr>
      <vt:lpstr>Courier New</vt:lpstr>
      <vt:lpstr>Gill Sans MT</vt:lpstr>
      <vt:lpstr>Tahoma</vt:lpstr>
      <vt:lpstr>template</vt:lpstr>
      <vt:lpstr>Introdução à Robótica</vt:lpstr>
      <vt:lpstr>Plano de Ensino</vt:lpstr>
      <vt:lpstr>Ementa</vt:lpstr>
      <vt:lpstr>Objetivos</vt:lpstr>
      <vt:lpstr>Programa da Disciplina</vt:lpstr>
      <vt:lpstr>Programa da Disciplina</vt:lpstr>
      <vt:lpstr>Programa da Disciplina</vt:lpstr>
      <vt:lpstr>Metodologia Didática</vt:lpstr>
      <vt:lpstr>Metodologia Didática</vt:lpstr>
      <vt:lpstr>Metodologia Didática</vt:lpstr>
      <vt:lpstr>Bibliografia</vt:lpstr>
      <vt:lpstr>Introdução</vt:lpstr>
      <vt:lpstr>O que é um Robô?</vt:lpstr>
      <vt:lpstr>O que é Robótica?</vt:lpstr>
      <vt:lpstr>Robótica</vt:lpstr>
      <vt:lpstr>Robótica x Robô</vt:lpstr>
      <vt:lpstr>Automação X Robótica</vt:lpstr>
      <vt:lpstr>Robótica</vt:lpstr>
      <vt:lpstr>Robótica</vt:lpstr>
      <vt:lpstr>Robótica</vt:lpstr>
      <vt:lpstr>Robótica</vt:lpstr>
      <vt:lpstr>Robótica</vt:lpstr>
      <vt:lpstr>Robótica</vt:lpstr>
      <vt:lpstr>Robótica</vt:lpstr>
      <vt:lpstr>Histórico</vt:lpstr>
      <vt:lpstr>História da Robótica</vt:lpstr>
      <vt:lpstr>Teoria de controle</vt:lpstr>
      <vt:lpstr>Cibernética</vt:lpstr>
      <vt:lpstr>Inteligência Artificial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Histórico</vt:lpstr>
      <vt:lpstr>Atualmente</vt:lpstr>
      <vt:lpstr>Atualmente</vt:lpstr>
      <vt:lpstr>Atualmente</vt:lpstr>
      <vt:lpstr>Atualmente</vt:lpstr>
      <vt:lpstr>Atualmente</vt:lpstr>
      <vt:lpstr>Atualmente</vt:lpstr>
      <vt:lpstr>Atualmente</vt:lpstr>
      <vt:lpstr>Atualmente</vt:lpstr>
      <vt:lpstr>Atualmente</vt:lpstr>
      <vt:lpstr>Atualmente</vt:lpstr>
      <vt:lpstr>Atualmente</vt:lpstr>
      <vt:lpstr>Alguns filmes com robôs</vt:lpstr>
      <vt:lpstr>O futuro da Robótica</vt:lpstr>
      <vt:lpstr>O futuro da Robótica</vt:lpstr>
      <vt:lpstr>O futuro da Robótica</vt:lpstr>
      <vt:lpstr>O futuro da Robótica</vt:lpstr>
      <vt:lpstr>O futuro da Robótica</vt:lpstr>
      <vt:lpstr>O futuro da Robótica</vt:lpstr>
      <vt:lpstr>INTERVALO – 15 min.</vt:lpstr>
      <vt:lpstr>De que é feito um robô?</vt:lpstr>
      <vt:lpstr>De que é feito um robô?</vt:lpstr>
      <vt:lpstr>Corporalidade</vt:lpstr>
      <vt:lpstr>Componentes de um Sistema Robótico</vt:lpstr>
      <vt:lpstr>Estrutura Mecânica</vt:lpstr>
      <vt:lpstr>Atuadores</vt:lpstr>
      <vt:lpstr>Sensoriamento</vt:lpstr>
      <vt:lpstr>Sensoriamento</vt:lpstr>
      <vt:lpstr>Sensoriamento</vt:lpstr>
      <vt:lpstr>Unidade de Controle</vt:lpstr>
      <vt:lpstr>Fontes de Alimentação</vt:lpstr>
      <vt:lpstr>Dispositivos de Programação</vt:lpstr>
      <vt:lpstr>Ação</vt:lpstr>
      <vt:lpstr>Ação</vt:lpstr>
      <vt:lpstr>Cérebros e Músculos</vt:lpstr>
      <vt:lpstr>Autonomia</vt:lpstr>
      <vt:lpstr>Classificação dos robôs</vt:lpstr>
      <vt:lpstr>Classificação dos robôs</vt:lpstr>
      <vt:lpstr>Próxima aula....</vt:lpstr>
      <vt:lpstr>Conhecer o kit Didático em Robótica</vt:lpstr>
      <vt:lpstr>Conhecer o kit Didático em Robótica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Robótica</dc:title>
  <dc:creator>Danielle Casillo</dc:creator>
  <cp:lastModifiedBy>Danielle Casillo</cp:lastModifiedBy>
  <cp:revision>12</cp:revision>
  <dcterms:created xsi:type="dcterms:W3CDTF">2022-12-05T14:13:13Z</dcterms:created>
  <dcterms:modified xsi:type="dcterms:W3CDTF">2023-12-05T23:03:54Z</dcterms:modified>
</cp:coreProperties>
</file>